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y="5143500" cx="9144000"/>
  <p:notesSz cx="6858000" cy="9144000"/>
  <p:embeddedFontLst>
    <p:embeddedFont>
      <p:font typeface="Arvo"/>
      <p:regular r:id="rId51"/>
      <p:bold r:id="rId52"/>
      <p:italic r:id="rId53"/>
      <p:boldItalic r:id="rId54"/>
    </p:embeddedFont>
    <p:embeddedFont>
      <p:font typeface="Roboto Condensed"/>
      <p:regular r:id="rId55"/>
      <p:bold r:id="rId56"/>
      <p:italic r:id="rId57"/>
      <p:boldItalic r:id="rId58"/>
    </p:embeddedFont>
    <p:embeddedFont>
      <p:font typeface="Roboto Condensed Ligh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28">
          <p15:clr>
            <a:srgbClr val="9AA0A6"/>
          </p15:clr>
        </p15:guide>
        <p15:guide id="2" pos="4362">
          <p15:clr>
            <a:srgbClr val="9AA0A6"/>
          </p15:clr>
        </p15:guide>
        <p15:guide id="3" orient="horz" pos="744">
          <p15:clr>
            <a:srgbClr val="9AA0A6"/>
          </p15:clr>
        </p15:guide>
        <p15:guide id="4" orient="horz" pos="2496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3" name="Ariel Lutenberg"/>
  <p:cmAuthor clrIdx="1" id="1" initials="" lastIdx="12" name="Martin Menend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4F4E843-1311-408C-8D42-53A367F72062}">
  <a:tblStyle styleId="{14F4E843-1311-408C-8D42-53A367F720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28"/>
        <p:guide pos="4362"/>
        <p:guide pos="744" orient="horz"/>
        <p:guide pos="24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CondensedLight-boldItalic.fntdata"/><Relationship Id="rId61" Type="http://schemas.openxmlformats.org/officeDocument/2006/relationships/font" Target="fonts/RobotoCondensedLight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CondensedLight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Arvo-regular.fntdata"/><Relationship Id="rId50" Type="http://schemas.openxmlformats.org/officeDocument/2006/relationships/slide" Target="slides/slide43.xml"/><Relationship Id="rId53" Type="http://schemas.openxmlformats.org/officeDocument/2006/relationships/font" Target="fonts/Arvo-italic.fntdata"/><Relationship Id="rId52" Type="http://schemas.openxmlformats.org/officeDocument/2006/relationships/font" Target="fonts/Arvo-bold.fntdata"/><Relationship Id="rId11" Type="http://schemas.openxmlformats.org/officeDocument/2006/relationships/slide" Target="slides/slide4.xml"/><Relationship Id="rId55" Type="http://schemas.openxmlformats.org/officeDocument/2006/relationships/font" Target="fonts/RobotoCondensed-regular.fntdata"/><Relationship Id="rId10" Type="http://schemas.openxmlformats.org/officeDocument/2006/relationships/slide" Target="slides/slide3.xml"/><Relationship Id="rId54" Type="http://schemas.openxmlformats.org/officeDocument/2006/relationships/font" Target="fonts/Arvo-boldItalic.fntdata"/><Relationship Id="rId13" Type="http://schemas.openxmlformats.org/officeDocument/2006/relationships/slide" Target="slides/slide6.xml"/><Relationship Id="rId57" Type="http://schemas.openxmlformats.org/officeDocument/2006/relationships/font" Target="fonts/RobotoCondensed-italic.fntdata"/><Relationship Id="rId12" Type="http://schemas.openxmlformats.org/officeDocument/2006/relationships/slide" Target="slides/slide5.xml"/><Relationship Id="rId56" Type="http://schemas.openxmlformats.org/officeDocument/2006/relationships/font" Target="fonts/RobotoCondensed-bold.fntdata"/><Relationship Id="rId15" Type="http://schemas.openxmlformats.org/officeDocument/2006/relationships/slide" Target="slides/slide8.xml"/><Relationship Id="rId59" Type="http://schemas.openxmlformats.org/officeDocument/2006/relationships/font" Target="fonts/RobotoCondensedLight-regular.fntdata"/><Relationship Id="rId14" Type="http://schemas.openxmlformats.org/officeDocument/2006/relationships/slide" Target="slides/slide7.xml"/><Relationship Id="rId58" Type="http://schemas.openxmlformats.org/officeDocument/2006/relationships/font" Target="fonts/RobotoCondensed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4-15T19:51:58.214">
    <p:pos x="6000" y="0"/>
    <p:text>Acá te falta mencionar a tu Director, Codirector, y que se trata del Trabajo Final de la MSE.
Además el logo de FIUBA que pusiste no es el vigente.</p:text>
  </p:cm>
  <p:cm authorId="1" idx="1" dt="2020-04-15T16:56:59.576">
    <p:pos x="6000" y="0"/>
    <p:text>Oh, si están, solo que para la presentación anterior le puse el mismo color que el fondo jaja
El logo dijeron que no hacia falta que sea el nuevo.</p:text>
  </p:cm>
  <p:cm authorId="0" idx="2" dt="2020-04-15T17:10:28.144">
    <p:pos x="6000" y="0"/>
    <p:text>Igual mejor si pones el logo nuevo, al menos en mi opinión. porque el otro está "deprecado"</p:text>
  </p:cm>
  <p:cm authorId="1" idx="2" dt="2020-04-15T19:51:58.214">
    <p:pos x="6000" y="0"/>
    <p:text>Ok, pero el viejo era transparente y el nuevo no jaja me arruina la vida. Veo como lo agrego.</p:text>
  </p:cm>
  <p:cm authorId="0" idx="3" dt="2020-04-15T19:55:24.204">
    <p:pos x="0" y="698"/>
    <p:text>¿Esto es parte del título? No me acuerdo.</p:text>
  </p:cm>
  <p:cm authorId="1" idx="3" dt="2020-04-15T16:58:32.470">
    <p:pos x="0" y="698"/>
    <p:text>Copie tal cual el titulo de la memoria, aunque quizas esa ultima parte sea "dudosa".</p:text>
  </p:cm>
  <p:cm authorId="0" idx="4" dt="2020-04-15T17:10:55.803">
    <p:pos x="0" y="698"/>
    <p:text>POr qué no te fijes en tu resolución de admisión a la maestría, en la que te aprueban el plan de trabajo?</p:text>
  </p:cm>
  <p:cm authorId="1" idx="4" dt="2020-04-15T19:55:24.204">
    <p:pos x="0" y="698"/>
    <p:text>Ok, como que queda algo descolgado lo de RAMS ... ese es el titulo oficial.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20-04-15T18:51:28.885">
    <p:pos x="6000" y="0"/>
    <p:text>Yo creo que esta página no debería ir acá. Creo que la secuencia más conveniente es:
- Modelado del sistema
- CISC: el enfoque funcional
- Necesitamos bloques MÁS GRANDES!
- Enfoque funcional (la que se ven los bloques tipo diagrama esquemático)
- RISC: el enfoque geográfico (y ya de acá en adeltante ya no hablas mas de enfoque funcional)</p:text>
  </p:cm>
  <p:cm authorId="1" idx="5" dt="2020-04-15T18:01:47.295">
    <p:pos x="6000" y="0"/>
    <p:text>Ok! era el orden original pero en su momento me sugeriste intercalar para que se note la diferencia.</p:text>
  </p:cm>
  <p:cm authorId="0" idx="6" dt="2020-04-15T18:17:41.034">
    <p:pos x="6000" y="0"/>
    <p:text>Sí, yo creo que en su momento había muchas cosas que no entendía y ahora entiendo, y por eso antes tenía un criterio y ahora tengo otro.</p:text>
  </p:cm>
  <p:cm authorId="1" idx="6" dt="2020-04-15T18:51:28.885">
    <p:pos x="6000" y="0"/>
    <p:text>Este orden me gusta mas jaja porque es secuencial a como se fue dando el desarrollo (y tambien deja al funcional como historico y al geografico como mas moderno).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7" dt="2020-04-15T18:58:18.250">
    <p:pos x="6000" y="0"/>
    <p:text>Acá en esta diapo justamente podes hablar de concurrencia. Porque cada nodo se procesa en paralelo con todos los demás.
Podes agregar un cartelito al respecto.
Y además mencionar que así es tal cual como se hace en los sistemas ferroviarios electromecánicos vigentes.</p:text>
  </p:cm>
  <p:cm authorId="1" idx="7" dt="2020-04-15T18:58:18.250">
    <p:pos x="6000" y="0"/>
    <p:text>Listo</p:text>
  </p:cm>
  <p:cm authorId="0" idx="8" dt="2020-04-15T18:54:23.175">
    <p:pos x="6000" y="100"/>
    <p:text>Podrías además agregar a izquierd y derecha las flechas y el texto que dicen:
- Circuitos de vías
- Señales ferroviarias
- Cambios de vías
- Pasos a nivel</p:text>
  </p:cm>
  <p:cm authorId="1" idx="8" dt="2020-04-15T18:54:23.175">
    <p:pos x="6000" y="100"/>
    <p:text>Pero sino se confundiria con que ESTO es el sistema y es una parte muy pequeña del mismo.</p:text>
  </p:cm>
  <p:cm authorId="0" idx="9" dt="2020-04-15T18:58:22.197">
    <p:pos x="6000" y="200"/>
    <p:text>Agrega algo de texto explicando acá qué son esos cuadrados celestes y qué diferencia hay con lo que habías mostrado para el enfoque funcional.</p:text>
  </p:cm>
  <p:cm authorId="1" idx="9" dt="2020-04-15T18:58:22.197">
    <p:pos x="6000" y="200"/>
    <p:text>Pensaba hacerlo oralmente para no saturar con texto.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0" dt="2020-04-15T18:59:18.025">
    <p:pos x="6000" y="0"/>
    <p:text>Es mejor si agregas un vídeo con subtítulos en lugar de esto, porque no se entiende qué está pasando!</p:text>
  </p:cm>
  <p:cm authorId="1" idx="10" dt="2020-04-15T18:22:48.683">
    <p:pos x="6000" y="0"/>
    <p:text>Pero es un video! solo que lo exporte como GIF, es mas liviano y puedo agregarlo a la presentación.
Asi no tengo problemas al cambiar de pantallas y como esta en bucle puedo explicar el concepto las veces que haga falta.</p:text>
  </p:cm>
  <p:cm authorId="0" idx="11" dt="2020-04-15T18:54:46.593">
    <p:pos x="6000" y="0"/>
    <p:text>Idem, imaginate que el pdf de la presentación queda online para siempre y entonces se pierde la animación y encima no hay texto aclaratorio!</p:text>
  </p:cm>
  <p:cm authorId="0" idx="12" dt="2020-04-15T18:55:03.535">
    <p:pos x="6000" y="0"/>
    <p:text>Por lo menos pone texto aclaratorio.</p:text>
  </p:cm>
  <p:cm authorId="1" idx="11" dt="2020-04-15T18:59:18.025">
    <p:pos x="6000" y="0"/>
    <p:text>Lo puse abajo, no probe como quedaria el pdf ... tengo la esperanza de que el gif se mantendría ...</p:text>
  </p:cm>
  <p:cm authorId="0" idx="13" dt="2020-04-15T18:46:14.447">
    <p:pos x="6000" y="100"/>
    <p:text>Antes de esto te falta poner:
- De nuevo la figura 3.3
- De nuevo la figura 3.4
- La Tabla 4.5
- La Figura 4-13
- La figura 4-14
Sino no se entiende qué estás mostrando!</p:text>
  </p:cm>
  <p:cm authorId="1" idx="12" dt="2020-04-15T18:46:14.447">
    <p:pos x="6000" y="100"/>
    <p:text>Pense que no era necesario MOSTRAR las imagenes, ya las agrego.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98e7e66b8_2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98e7e66b8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d1a079e1d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d1a079e1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5d1a079e1d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5d1a079e1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52bc91341a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52bc91341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f14f59046_3_7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6f14f59046_3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6f17e3b3bb_0_4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6f17e3b3bb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6f17e3b3bb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6f17e3b3b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6f14f59046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6f14f5904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f14f59046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f14f5904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f14f59046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f14f5904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f14f59046_0_3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f14f5904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6f17e3b3bb_0_5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6f17e3b3bb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6f14f59046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6f14f5904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6f14f59046_3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6f14f5904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6f14f59046_3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6f14f59046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6f17e3b3bb_0_1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6f17e3b3bb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6f14f59046_3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6f14f59046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83845d624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83845d62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6f17e3b3bb_0_5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6f17e3b3bb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6f14f59046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6f14f590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f17e3b3bb_0_5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f17e3b3bb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5e55fda023_0_15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5e55fda023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5e55fda023_0_14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5e55fda023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6f17e3b3bb_0_5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6f17e3b3bb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83845d6249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83845d624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7358cf32a8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" name="Google Shape;2107;g7358cf32a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83845d6249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83845d624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83845d6249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83845d624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739421956e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739421956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739421956e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739421956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358cf32a8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358cf32a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f17e3b3bb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f17e3b3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6f17e3b3bb_0_5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6f17e3b3bb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6f17e3b3bb_0_7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6f17e3b3bb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5e55fda023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5e55fda0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f17e3b3bb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f17e3b3b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f17e3b3bb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f17e3b3b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f17e3b3bb_0_3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f17e3b3b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f17e3b3bb_0_5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f17e3b3bb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baf53bd88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baf53bd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  <a:endParaRPr b="1" sz="7200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9.jpg"/><Relationship Id="rId5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3.xml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10" Type="http://schemas.openxmlformats.org/officeDocument/2006/relationships/image" Target="../media/image23.png"/><Relationship Id="rId9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4.xml"/><Relationship Id="rId4" Type="http://schemas.openxmlformats.org/officeDocument/2006/relationships/image" Target="../media/image33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ctrTitle"/>
          </p:nvPr>
        </p:nvSpPr>
        <p:spPr>
          <a:xfrm>
            <a:off x="0" y="1108500"/>
            <a:ext cx="5885400" cy="29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Sistema de enclavamiento </a:t>
            </a:r>
            <a:r>
              <a:rPr lang="en" sz="4000"/>
              <a:t>en FPGA</a:t>
            </a:r>
            <a:r>
              <a:rPr lang="en" sz="4000"/>
              <a:t> con altos niveles de desempeño RAMS</a:t>
            </a:r>
            <a:endParaRPr sz="4000"/>
          </a:p>
        </p:txBody>
      </p:sp>
      <p:sp>
        <p:nvSpPr>
          <p:cNvPr id="185" name="Google Shape;185;p11"/>
          <p:cNvSpPr txBox="1"/>
          <p:nvPr>
            <p:ph type="ctrTitle"/>
          </p:nvPr>
        </p:nvSpPr>
        <p:spPr>
          <a:xfrm>
            <a:off x="3833850" y="4302100"/>
            <a:ext cx="53994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Esp. </a:t>
            </a:r>
            <a:r>
              <a:rPr lang="en" sz="1400">
                <a:solidFill>
                  <a:srgbClr val="FFFFFF"/>
                </a:solidFill>
              </a:rPr>
              <a:t>Ing. Martín Nicolás Menéndez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4">
            <a:alphaModFix/>
          </a:blip>
          <a:srcRect b="0" l="49" r="49" t="0"/>
          <a:stretch/>
        </p:blipFill>
        <p:spPr>
          <a:xfrm>
            <a:off x="7309525" y="2607300"/>
            <a:ext cx="1763974" cy="15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 txBox="1"/>
          <p:nvPr>
            <p:ph type="ctrTitle"/>
          </p:nvPr>
        </p:nvSpPr>
        <p:spPr>
          <a:xfrm>
            <a:off x="0" y="4660600"/>
            <a:ext cx="2912100" cy="406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Directores:   Dr. </a:t>
            </a:r>
            <a:r>
              <a:rPr lang="en" sz="1400">
                <a:solidFill>
                  <a:srgbClr val="3F5378"/>
                </a:solidFill>
              </a:rPr>
              <a:t>Ing. Ariel Lutenberg</a:t>
            </a:r>
            <a:endParaRPr sz="1400">
              <a:solidFill>
                <a:srgbClr val="3F5378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Mg. Ing. Facundo Larosa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188" name="Google Shape;188;p11"/>
          <p:cNvSpPr txBox="1"/>
          <p:nvPr>
            <p:ph type="ctrTitle"/>
          </p:nvPr>
        </p:nvSpPr>
        <p:spPr>
          <a:xfrm>
            <a:off x="0" y="561000"/>
            <a:ext cx="69669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5378"/>
                </a:solidFill>
              </a:rPr>
              <a:t>Trabajo final de la Maestría en Sistema Embebidos</a:t>
            </a:r>
            <a:endParaRPr sz="2400">
              <a:solidFill>
                <a:srgbClr val="3F5378"/>
              </a:solidFill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0025" y="4574590"/>
            <a:ext cx="1763972" cy="56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652" name="Google Shape;652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3" name="Google Shape;653;p2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0"/>
          <p:cNvSpPr/>
          <p:nvPr/>
        </p:nvSpPr>
        <p:spPr>
          <a:xfrm>
            <a:off x="6816075" y="1497775"/>
            <a:ext cx="2328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0"/>
          <p:cNvSpPr/>
          <p:nvPr/>
        </p:nvSpPr>
        <p:spPr>
          <a:xfrm>
            <a:off x="814213" y="1497775"/>
            <a:ext cx="6001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0"/>
          <p:cNvSpPr/>
          <p:nvPr/>
        </p:nvSpPr>
        <p:spPr>
          <a:xfrm>
            <a:off x="4" y="1497775"/>
            <a:ext cx="8142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0"/>
          <p:cNvSpPr/>
          <p:nvPr/>
        </p:nvSpPr>
        <p:spPr>
          <a:xfrm>
            <a:off x="6816075" y="2590325"/>
            <a:ext cx="23280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0"/>
          <p:cNvSpPr/>
          <p:nvPr/>
        </p:nvSpPr>
        <p:spPr>
          <a:xfrm>
            <a:off x="814200" y="2590325"/>
            <a:ext cx="6001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0"/>
          <p:cNvSpPr/>
          <p:nvPr/>
        </p:nvSpPr>
        <p:spPr>
          <a:xfrm>
            <a:off x="0" y="2590325"/>
            <a:ext cx="8142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0"/>
          <p:cNvSpPr/>
          <p:nvPr/>
        </p:nvSpPr>
        <p:spPr>
          <a:xfrm>
            <a:off x="6816075" y="3700088"/>
            <a:ext cx="2328000" cy="162900"/>
          </a:xfrm>
          <a:prstGeom prst="rect">
            <a:avLst/>
          </a:prstGeom>
          <a:solidFill>
            <a:srgbClr val="4A86E8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0"/>
          <p:cNvSpPr/>
          <p:nvPr/>
        </p:nvSpPr>
        <p:spPr>
          <a:xfrm>
            <a:off x="814200" y="3700088"/>
            <a:ext cx="6001800" cy="162900"/>
          </a:xfrm>
          <a:prstGeom prst="rect">
            <a:avLst/>
          </a:prstGeom>
          <a:solidFill>
            <a:srgbClr val="4A86E8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0"/>
          <p:cNvSpPr/>
          <p:nvPr/>
        </p:nvSpPr>
        <p:spPr>
          <a:xfrm>
            <a:off x="0" y="3700088"/>
            <a:ext cx="814200" cy="162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" name="Google Shape;663;p20"/>
          <p:cNvGrpSpPr/>
          <p:nvPr/>
        </p:nvGrpSpPr>
        <p:grpSpPr>
          <a:xfrm>
            <a:off x="2372223" y="3316791"/>
            <a:ext cx="5564732" cy="389317"/>
            <a:chOff x="1847850" y="2633675"/>
            <a:chExt cx="5589325" cy="345875"/>
          </a:xfrm>
        </p:grpSpPr>
        <p:pic>
          <p:nvPicPr>
            <p:cNvPr id="664" name="Google Shape;66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7" name="Google Shape;667;p20"/>
          <p:cNvSpPr txBox="1"/>
          <p:nvPr>
            <p:ph idx="4294967295" type="subTitle"/>
          </p:nvPr>
        </p:nvSpPr>
        <p:spPr>
          <a:xfrm>
            <a:off x="7623375" y="2787475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8" name="Google Shape;668;p20"/>
          <p:cNvSpPr txBox="1"/>
          <p:nvPr>
            <p:ph idx="4294967295" type="subTitle"/>
          </p:nvPr>
        </p:nvSpPr>
        <p:spPr>
          <a:xfrm>
            <a:off x="7623375" y="1694438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9" name="Google Shape;669;p20"/>
          <p:cNvSpPr txBox="1"/>
          <p:nvPr>
            <p:ph idx="4294967295" type="subTitle"/>
          </p:nvPr>
        </p:nvSpPr>
        <p:spPr>
          <a:xfrm>
            <a:off x="3458400" y="1697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0" name="Google Shape;670;p20"/>
          <p:cNvSpPr txBox="1"/>
          <p:nvPr>
            <p:ph idx="4294967295" type="subTitle"/>
          </p:nvPr>
        </p:nvSpPr>
        <p:spPr>
          <a:xfrm>
            <a:off x="50400" y="1697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1" name="Google Shape;671;p20"/>
          <p:cNvSpPr txBox="1"/>
          <p:nvPr>
            <p:ph idx="4294967295" type="subTitle"/>
          </p:nvPr>
        </p:nvSpPr>
        <p:spPr>
          <a:xfrm>
            <a:off x="50400" y="28217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2" name="Google Shape;672;p20"/>
          <p:cNvSpPr txBox="1"/>
          <p:nvPr>
            <p:ph idx="4294967295" type="subTitle"/>
          </p:nvPr>
        </p:nvSpPr>
        <p:spPr>
          <a:xfrm>
            <a:off x="50400" y="3995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3" name="Google Shape;673;p20"/>
          <p:cNvSpPr txBox="1"/>
          <p:nvPr>
            <p:ph idx="4294967295" type="subTitle"/>
          </p:nvPr>
        </p:nvSpPr>
        <p:spPr>
          <a:xfrm>
            <a:off x="3458400" y="39398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4" name="Google Shape;674;p20"/>
          <p:cNvSpPr txBox="1"/>
          <p:nvPr>
            <p:ph idx="4294967295" type="subTitle"/>
          </p:nvPr>
        </p:nvSpPr>
        <p:spPr>
          <a:xfrm>
            <a:off x="7623375" y="39398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5" name="Google Shape;675;p20"/>
          <p:cNvSpPr txBox="1"/>
          <p:nvPr>
            <p:ph idx="4294967295" type="subTitle"/>
          </p:nvPr>
        </p:nvSpPr>
        <p:spPr>
          <a:xfrm>
            <a:off x="3458425" y="27874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6" name="Google Shape;676;p20"/>
          <p:cNvSpPr txBox="1"/>
          <p:nvPr>
            <p:ph idx="4294967295" type="subTitle"/>
          </p:nvPr>
        </p:nvSpPr>
        <p:spPr>
          <a:xfrm>
            <a:off x="7002500" y="247425"/>
            <a:ext cx="2072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(1:VCC)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7" name="Google Shape;677;p20"/>
          <p:cNvSpPr txBox="1"/>
          <p:nvPr>
            <p:ph idx="4294967295" type="subTitle"/>
          </p:nvPr>
        </p:nvSpPr>
        <p:spPr>
          <a:xfrm>
            <a:off x="190025" y="4363425"/>
            <a:ext cx="645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78" name="Google Shape;678;p20"/>
          <p:cNvGrpSpPr/>
          <p:nvPr/>
        </p:nvGrpSpPr>
        <p:grpSpPr>
          <a:xfrm>
            <a:off x="7804548" y="2233766"/>
            <a:ext cx="5564732" cy="389317"/>
            <a:chOff x="1847850" y="2633675"/>
            <a:chExt cx="5589325" cy="345875"/>
          </a:xfrm>
        </p:grpSpPr>
        <p:pic>
          <p:nvPicPr>
            <p:cNvPr id="679" name="Google Shape;67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687" name="Google Shape;687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2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1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1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1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1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1"/>
          <p:cNvSpPr/>
          <p:nvPr/>
        </p:nvSpPr>
        <p:spPr>
          <a:xfrm>
            <a:off x="7792870" y="2578975"/>
            <a:ext cx="13512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1"/>
          <p:cNvSpPr/>
          <p:nvPr/>
        </p:nvSpPr>
        <p:spPr>
          <a:xfrm>
            <a:off x="5624475" y="2578975"/>
            <a:ext cx="21684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1"/>
          <p:cNvSpPr/>
          <p:nvPr/>
        </p:nvSpPr>
        <p:spPr>
          <a:xfrm>
            <a:off x="39815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1"/>
          <p:cNvSpPr/>
          <p:nvPr/>
        </p:nvSpPr>
        <p:spPr>
          <a:xfrm>
            <a:off x="23384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1"/>
          <p:cNvSpPr/>
          <p:nvPr/>
        </p:nvSpPr>
        <p:spPr>
          <a:xfrm>
            <a:off x="6953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1"/>
          <p:cNvSpPr/>
          <p:nvPr/>
        </p:nvSpPr>
        <p:spPr>
          <a:xfrm>
            <a:off x="-70" y="2578975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1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1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1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1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1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1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1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1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1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1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1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1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1"/>
          <p:cNvSpPr/>
          <p:nvPr/>
        </p:nvSpPr>
        <p:spPr>
          <a:xfrm>
            <a:off x="7395075" y="2843725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1"/>
          <p:cNvSpPr/>
          <p:nvPr/>
        </p:nvSpPr>
        <p:spPr>
          <a:xfrm>
            <a:off x="7486725" y="2939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1"/>
          <p:cNvSpPr/>
          <p:nvPr/>
        </p:nvSpPr>
        <p:spPr>
          <a:xfrm>
            <a:off x="7486725" y="3197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1"/>
          <p:cNvSpPr/>
          <p:nvPr/>
        </p:nvSpPr>
        <p:spPr>
          <a:xfrm>
            <a:off x="7486725" y="34464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1"/>
          <p:cNvSpPr/>
          <p:nvPr/>
        </p:nvSpPr>
        <p:spPr>
          <a:xfrm>
            <a:off x="7792870" y="4318425"/>
            <a:ext cx="13512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1"/>
          <p:cNvSpPr/>
          <p:nvPr/>
        </p:nvSpPr>
        <p:spPr>
          <a:xfrm>
            <a:off x="5624475" y="4318425"/>
            <a:ext cx="21684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1"/>
          <p:cNvSpPr/>
          <p:nvPr/>
        </p:nvSpPr>
        <p:spPr>
          <a:xfrm>
            <a:off x="39815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1"/>
          <p:cNvSpPr/>
          <p:nvPr/>
        </p:nvSpPr>
        <p:spPr>
          <a:xfrm>
            <a:off x="23384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1"/>
          <p:cNvSpPr/>
          <p:nvPr/>
        </p:nvSpPr>
        <p:spPr>
          <a:xfrm>
            <a:off x="6953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1"/>
          <p:cNvSpPr/>
          <p:nvPr/>
        </p:nvSpPr>
        <p:spPr>
          <a:xfrm>
            <a:off x="-70" y="4318425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1"/>
          <p:cNvSpPr/>
          <p:nvPr/>
        </p:nvSpPr>
        <p:spPr>
          <a:xfrm>
            <a:off x="7486725" y="36954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1"/>
          <p:cNvSpPr/>
          <p:nvPr/>
        </p:nvSpPr>
        <p:spPr>
          <a:xfrm>
            <a:off x="5226675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1"/>
          <p:cNvSpPr/>
          <p:nvPr/>
        </p:nvSpPr>
        <p:spPr>
          <a:xfrm>
            <a:off x="531832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1"/>
          <p:cNvSpPr/>
          <p:nvPr/>
        </p:nvSpPr>
        <p:spPr>
          <a:xfrm>
            <a:off x="5318325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1"/>
          <p:cNvSpPr/>
          <p:nvPr/>
        </p:nvSpPr>
        <p:spPr>
          <a:xfrm>
            <a:off x="5318325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1"/>
          <p:cNvSpPr/>
          <p:nvPr/>
        </p:nvSpPr>
        <p:spPr>
          <a:xfrm>
            <a:off x="5318325" y="364802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1"/>
          <p:cNvSpPr/>
          <p:nvPr/>
        </p:nvSpPr>
        <p:spPr>
          <a:xfrm>
            <a:off x="3583700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1"/>
          <p:cNvSpPr/>
          <p:nvPr/>
        </p:nvSpPr>
        <p:spPr>
          <a:xfrm>
            <a:off x="3675350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1"/>
          <p:cNvSpPr/>
          <p:nvPr/>
        </p:nvSpPr>
        <p:spPr>
          <a:xfrm>
            <a:off x="367535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1"/>
          <p:cNvSpPr/>
          <p:nvPr/>
        </p:nvSpPr>
        <p:spPr>
          <a:xfrm>
            <a:off x="3675350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1"/>
          <p:cNvSpPr/>
          <p:nvPr/>
        </p:nvSpPr>
        <p:spPr>
          <a:xfrm>
            <a:off x="367535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1"/>
          <p:cNvSpPr/>
          <p:nvPr/>
        </p:nvSpPr>
        <p:spPr>
          <a:xfrm>
            <a:off x="1940725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1"/>
          <p:cNvSpPr/>
          <p:nvPr/>
        </p:nvSpPr>
        <p:spPr>
          <a:xfrm>
            <a:off x="203237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1"/>
          <p:cNvSpPr/>
          <p:nvPr/>
        </p:nvSpPr>
        <p:spPr>
          <a:xfrm>
            <a:off x="2032375" y="314997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1"/>
          <p:cNvSpPr/>
          <p:nvPr/>
        </p:nvSpPr>
        <p:spPr>
          <a:xfrm>
            <a:off x="2032375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1"/>
          <p:cNvSpPr/>
          <p:nvPr/>
        </p:nvSpPr>
        <p:spPr>
          <a:xfrm>
            <a:off x="2032375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1"/>
          <p:cNvSpPr/>
          <p:nvPr/>
        </p:nvSpPr>
        <p:spPr>
          <a:xfrm>
            <a:off x="297750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1"/>
          <p:cNvSpPr/>
          <p:nvPr/>
        </p:nvSpPr>
        <p:spPr>
          <a:xfrm>
            <a:off x="389400" y="2892475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1"/>
          <p:cNvSpPr/>
          <p:nvPr/>
        </p:nvSpPr>
        <p:spPr>
          <a:xfrm>
            <a:off x="38940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1"/>
          <p:cNvSpPr/>
          <p:nvPr/>
        </p:nvSpPr>
        <p:spPr>
          <a:xfrm>
            <a:off x="389400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1"/>
          <p:cNvSpPr/>
          <p:nvPr/>
        </p:nvSpPr>
        <p:spPr>
          <a:xfrm>
            <a:off x="38940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2291853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21"/>
          <p:cNvSpPr/>
          <p:nvPr/>
        </p:nvSpPr>
        <p:spPr>
          <a:xfrm>
            <a:off x="2338400" y="4193500"/>
            <a:ext cx="5419500" cy="39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40089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21"/>
          <p:cNvSpPr/>
          <p:nvPr/>
        </p:nvSpPr>
        <p:spPr>
          <a:xfrm>
            <a:off x="3981500" y="2521550"/>
            <a:ext cx="3811500" cy="25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1"/>
          <p:cNvSpPr txBox="1"/>
          <p:nvPr>
            <p:ph idx="4294967295" type="subTitle"/>
          </p:nvPr>
        </p:nvSpPr>
        <p:spPr>
          <a:xfrm>
            <a:off x="75975" y="4507900"/>
            <a:ext cx="69690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1" name="Google Shape;751;p21"/>
          <p:cNvSpPr txBox="1"/>
          <p:nvPr>
            <p:ph idx="1" type="body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</a:t>
            </a: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b="1" sz="1200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2"/>
          <p:cNvSpPr/>
          <p:nvPr/>
        </p:nvSpPr>
        <p:spPr>
          <a:xfrm>
            <a:off x="7164000" y="2569350"/>
            <a:ext cx="1980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2"/>
          <p:cNvSpPr/>
          <p:nvPr/>
        </p:nvSpPr>
        <p:spPr>
          <a:xfrm>
            <a:off x="7757400" y="3546100"/>
            <a:ext cx="13866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2"/>
          <p:cNvSpPr/>
          <p:nvPr/>
        </p:nvSpPr>
        <p:spPr>
          <a:xfrm>
            <a:off x="2865600" y="1329475"/>
            <a:ext cx="699900" cy="38139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9" name="Google Shape;759;p22"/>
          <p:cNvCxnSpPr>
            <a:stCxn id="758" idx="0"/>
            <a:endCxn id="758" idx="2"/>
          </p:cNvCxnSpPr>
          <p:nvPr/>
        </p:nvCxnSpPr>
        <p:spPr>
          <a:xfrm>
            <a:off x="3215550" y="1329475"/>
            <a:ext cx="0" cy="3813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60" name="Google Shape;760;p22"/>
          <p:cNvSpPr/>
          <p:nvPr/>
        </p:nvSpPr>
        <p:spPr>
          <a:xfrm>
            <a:off x="5987125" y="1158775"/>
            <a:ext cx="321000" cy="3984600"/>
          </a:xfrm>
          <a:prstGeom prst="rect">
            <a:avLst/>
          </a:prstGeom>
          <a:solidFill>
            <a:srgbClr val="B7B7B7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762" name="Google Shape;762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2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2"/>
          <p:cNvSpPr/>
          <p:nvPr/>
        </p:nvSpPr>
        <p:spPr>
          <a:xfrm>
            <a:off x="1" y="256935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2"/>
          <p:cNvSpPr/>
          <p:nvPr/>
        </p:nvSpPr>
        <p:spPr>
          <a:xfrm>
            <a:off x="1432801" y="256935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2"/>
          <p:cNvSpPr/>
          <p:nvPr/>
        </p:nvSpPr>
        <p:spPr>
          <a:xfrm>
            <a:off x="2865601" y="256935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2"/>
          <p:cNvSpPr/>
          <p:nvPr/>
        </p:nvSpPr>
        <p:spPr>
          <a:xfrm>
            <a:off x="16499" y="3546100"/>
            <a:ext cx="21327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2"/>
          <p:cNvSpPr/>
          <p:nvPr/>
        </p:nvSpPr>
        <p:spPr>
          <a:xfrm>
            <a:off x="2149200" y="354610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2"/>
          <p:cNvSpPr/>
          <p:nvPr/>
        </p:nvSpPr>
        <p:spPr>
          <a:xfrm>
            <a:off x="3582001" y="354610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2"/>
          <p:cNvSpPr/>
          <p:nvPr/>
        </p:nvSpPr>
        <p:spPr>
          <a:xfrm>
            <a:off x="4298400" y="2569350"/>
            <a:ext cx="16887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2"/>
          <p:cNvSpPr/>
          <p:nvPr/>
        </p:nvSpPr>
        <p:spPr>
          <a:xfrm>
            <a:off x="5987125" y="2569350"/>
            <a:ext cx="11769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2"/>
          <p:cNvSpPr/>
          <p:nvPr/>
        </p:nvSpPr>
        <p:spPr>
          <a:xfrm>
            <a:off x="5014800" y="3546100"/>
            <a:ext cx="1309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2"/>
          <p:cNvSpPr/>
          <p:nvPr/>
        </p:nvSpPr>
        <p:spPr>
          <a:xfrm>
            <a:off x="6324601" y="354610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4" name="Google Shape;774;p22"/>
          <p:cNvGrpSpPr/>
          <p:nvPr/>
        </p:nvGrpSpPr>
        <p:grpSpPr>
          <a:xfrm>
            <a:off x="2066931" y="1550262"/>
            <a:ext cx="1071830" cy="919058"/>
            <a:chOff x="257027" y="495150"/>
            <a:chExt cx="6649067" cy="8054850"/>
          </a:xfrm>
        </p:grpSpPr>
        <p:cxnSp>
          <p:nvCxnSpPr>
            <p:cNvPr id="775" name="Google Shape;775;p22"/>
            <p:cNvCxnSpPr>
              <a:stCxn id="776" idx="7"/>
            </p:cNvCxnSpPr>
            <p:nvPr/>
          </p:nvCxnSpPr>
          <p:spPr>
            <a:xfrm flipH="1" rot="10800000">
              <a:off x="1133289" y="3044798"/>
              <a:ext cx="588000" cy="4206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7" name="Google Shape;777;p22"/>
            <p:cNvCxnSpPr>
              <a:endCxn id="778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9" name="Google Shape;779;p22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999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1" name="Google Shape;781;p22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782" name="Google Shape;782;p22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2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785" name="Google Shape;785;p22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786" name="Google Shape;786;p22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</p:grpSp>
        <p:grpSp>
          <p:nvGrpSpPr>
            <p:cNvPr id="787" name="Google Shape;787;p22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788" name="Google Shape;788;p22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789" name="Google Shape;789;p22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22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" name="Google Shape;791;p22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22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22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22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22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22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22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98" name="Google Shape;798;p22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0" name="Google Shape;800;p22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22"/>
          <p:cNvSpPr/>
          <p:nvPr/>
        </p:nvSpPr>
        <p:spPr>
          <a:xfrm>
            <a:off x="5824075" y="238710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2"/>
          <p:cNvSpPr/>
          <p:nvPr/>
        </p:nvSpPr>
        <p:spPr>
          <a:xfrm>
            <a:off x="6140400" y="255103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2"/>
          <p:cNvSpPr/>
          <p:nvPr/>
        </p:nvSpPr>
        <p:spPr>
          <a:xfrm>
            <a:off x="6140400" y="220483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2"/>
          <p:cNvSpPr/>
          <p:nvPr/>
        </p:nvSpPr>
        <p:spPr>
          <a:xfrm flipH="1" rot="-5400000">
            <a:off x="6381800" y="2369475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2"/>
          <p:cNvSpPr/>
          <p:nvPr/>
        </p:nvSpPr>
        <p:spPr>
          <a:xfrm flipH="1" rot="-5400000">
            <a:off x="5624125" y="2369475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2"/>
          <p:cNvSpPr/>
          <p:nvPr/>
        </p:nvSpPr>
        <p:spPr>
          <a:xfrm>
            <a:off x="6053088" y="2031375"/>
            <a:ext cx="284000" cy="657225"/>
          </a:xfrm>
          <a:custGeom>
            <a:rect b="b" l="l" r="r" t="t"/>
            <a:pathLst>
              <a:path extrusionOk="0" h="26289" w="1136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08" name="Google Shape;808;p22"/>
          <p:cNvSpPr/>
          <p:nvPr/>
        </p:nvSpPr>
        <p:spPr>
          <a:xfrm rot="10800000">
            <a:off x="6107813" y="387098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2"/>
          <p:cNvSpPr/>
          <p:nvPr/>
        </p:nvSpPr>
        <p:spPr>
          <a:xfrm rot="10800000">
            <a:off x="5791488" y="370705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2"/>
          <p:cNvSpPr/>
          <p:nvPr/>
        </p:nvSpPr>
        <p:spPr>
          <a:xfrm rot="10800000">
            <a:off x="5791488" y="405130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2"/>
          <p:cNvSpPr/>
          <p:nvPr/>
        </p:nvSpPr>
        <p:spPr>
          <a:xfrm flipH="1" rot="5400000">
            <a:off x="5585488" y="3873613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2"/>
          <p:cNvSpPr/>
          <p:nvPr/>
        </p:nvSpPr>
        <p:spPr>
          <a:xfrm flipH="1" rot="5400000">
            <a:off x="6343163" y="3873613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2"/>
          <p:cNvSpPr/>
          <p:nvPr/>
        </p:nvSpPr>
        <p:spPr>
          <a:xfrm rot="10800000">
            <a:off x="5996800" y="3587788"/>
            <a:ext cx="284000" cy="657225"/>
          </a:xfrm>
          <a:custGeom>
            <a:rect b="b" l="l" r="r" t="t"/>
            <a:pathLst>
              <a:path extrusionOk="0" h="26289" w="1136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814" name="Google Shape;8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27" y="2933572"/>
            <a:ext cx="361138" cy="41120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2"/>
          <p:cNvSpPr txBox="1"/>
          <p:nvPr>
            <p:ph idx="4294967295" type="subTitle"/>
          </p:nvPr>
        </p:nvSpPr>
        <p:spPr>
          <a:xfrm>
            <a:off x="814275" y="3980550"/>
            <a:ext cx="20403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6" name="Google Shape;816;p22"/>
          <p:cNvSpPr txBox="1"/>
          <p:nvPr>
            <p:ph idx="4294967295" type="subTitle"/>
          </p:nvPr>
        </p:nvSpPr>
        <p:spPr>
          <a:xfrm>
            <a:off x="6337100" y="1550250"/>
            <a:ext cx="20403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3"/>
          <p:cNvSpPr/>
          <p:nvPr/>
        </p:nvSpPr>
        <p:spPr>
          <a:xfrm rot="8100553">
            <a:off x="2249087" y="2170089"/>
            <a:ext cx="1317976" cy="162917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823" name="Google Shape;823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2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3"/>
          <p:cNvSpPr/>
          <p:nvPr/>
        </p:nvSpPr>
        <p:spPr>
          <a:xfrm>
            <a:off x="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3"/>
          <p:cNvSpPr/>
          <p:nvPr/>
        </p:nvSpPr>
        <p:spPr>
          <a:xfrm>
            <a:off x="143280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3"/>
          <p:cNvSpPr/>
          <p:nvPr/>
        </p:nvSpPr>
        <p:spPr>
          <a:xfrm>
            <a:off x="2865600" y="1702325"/>
            <a:ext cx="836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3"/>
          <p:cNvSpPr/>
          <p:nvPr/>
        </p:nvSpPr>
        <p:spPr>
          <a:xfrm>
            <a:off x="5147700" y="17023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3"/>
          <p:cNvSpPr txBox="1"/>
          <p:nvPr>
            <p:ph idx="4294967295" type="subTitle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0" name="Google Shape;830;p23"/>
          <p:cNvSpPr/>
          <p:nvPr/>
        </p:nvSpPr>
        <p:spPr>
          <a:xfrm>
            <a:off x="371490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3"/>
          <p:cNvSpPr/>
          <p:nvPr/>
        </p:nvSpPr>
        <p:spPr>
          <a:xfrm>
            <a:off x="1432800" y="2631525"/>
            <a:ext cx="749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3"/>
          <p:cNvSpPr/>
          <p:nvPr/>
        </p:nvSpPr>
        <p:spPr>
          <a:xfrm>
            <a:off x="2182326" y="2631525"/>
            <a:ext cx="683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3"/>
          <p:cNvSpPr/>
          <p:nvPr/>
        </p:nvSpPr>
        <p:spPr>
          <a:xfrm>
            <a:off x="2865850" y="2631513"/>
            <a:ext cx="1014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3"/>
          <p:cNvSpPr/>
          <p:nvPr/>
        </p:nvSpPr>
        <p:spPr>
          <a:xfrm>
            <a:off x="5147700" y="26315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3"/>
          <p:cNvSpPr/>
          <p:nvPr/>
        </p:nvSpPr>
        <p:spPr>
          <a:xfrm>
            <a:off x="3878700" y="2631513"/>
            <a:ext cx="1269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3"/>
          <p:cNvSpPr/>
          <p:nvPr/>
        </p:nvSpPr>
        <p:spPr>
          <a:xfrm rot="8100553">
            <a:off x="2249087" y="3812089"/>
            <a:ext cx="1317976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3"/>
          <p:cNvSpPr/>
          <p:nvPr/>
        </p:nvSpPr>
        <p:spPr>
          <a:xfrm>
            <a:off x="0" y="3344325"/>
            <a:ext cx="14328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3"/>
          <p:cNvSpPr/>
          <p:nvPr/>
        </p:nvSpPr>
        <p:spPr>
          <a:xfrm>
            <a:off x="2865600" y="3344325"/>
            <a:ext cx="836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3"/>
          <p:cNvSpPr/>
          <p:nvPr/>
        </p:nvSpPr>
        <p:spPr>
          <a:xfrm>
            <a:off x="5147700" y="33443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3"/>
          <p:cNvSpPr/>
          <p:nvPr/>
        </p:nvSpPr>
        <p:spPr>
          <a:xfrm>
            <a:off x="3714900" y="3344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3"/>
          <p:cNvSpPr/>
          <p:nvPr/>
        </p:nvSpPr>
        <p:spPr>
          <a:xfrm>
            <a:off x="2182326" y="4267175"/>
            <a:ext cx="683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3"/>
          <p:cNvSpPr/>
          <p:nvPr/>
        </p:nvSpPr>
        <p:spPr>
          <a:xfrm>
            <a:off x="5147700" y="4267175"/>
            <a:ext cx="1014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3"/>
          <p:cNvSpPr/>
          <p:nvPr/>
        </p:nvSpPr>
        <p:spPr>
          <a:xfrm>
            <a:off x="3878700" y="4267163"/>
            <a:ext cx="1269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4" name="Google Shape;844;p23"/>
          <p:cNvCxnSpPr>
            <a:stCxn id="830" idx="3"/>
            <a:endCxn id="826" idx="1"/>
          </p:cNvCxnSpPr>
          <p:nvPr/>
        </p:nvCxnSpPr>
        <p:spPr>
          <a:xfrm rot="10800000">
            <a:off x="1432800" y="1783775"/>
            <a:ext cx="3714900" cy="0"/>
          </a:xfrm>
          <a:prstGeom prst="straightConnector1">
            <a:avLst/>
          </a:pr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23"/>
          <p:cNvCxnSpPr>
            <a:stCxn id="846" idx="3"/>
            <a:endCxn id="835" idx="3"/>
          </p:cNvCxnSpPr>
          <p:nvPr/>
        </p:nvCxnSpPr>
        <p:spPr>
          <a:xfrm>
            <a:off x="1432675" y="2712975"/>
            <a:ext cx="3714900" cy="0"/>
          </a:xfrm>
          <a:prstGeom prst="straightConnector1">
            <a:avLst/>
          </a:pr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23"/>
          <p:cNvSpPr/>
          <p:nvPr/>
        </p:nvSpPr>
        <p:spPr>
          <a:xfrm>
            <a:off x="-125" y="26315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23"/>
          <p:cNvSpPr/>
          <p:nvPr/>
        </p:nvSpPr>
        <p:spPr>
          <a:xfrm>
            <a:off x="1432925" y="4267175"/>
            <a:ext cx="749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23"/>
          <p:cNvSpPr/>
          <p:nvPr/>
        </p:nvSpPr>
        <p:spPr>
          <a:xfrm>
            <a:off x="0" y="426717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23"/>
          <p:cNvSpPr/>
          <p:nvPr/>
        </p:nvSpPr>
        <p:spPr>
          <a:xfrm>
            <a:off x="2865600" y="4267163"/>
            <a:ext cx="1014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3"/>
          <p:cNvSpPr/>
          <p:nvPr/>
        </p:nvSpPr>
        <p:spPr>
          <a:xfrm>
            <a:off x="1432800" y="3344325"/>
            <a:ext cx="14328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3"/>
          <p:cNvSpPr/>
          <p:nvPr/>
        </p:nvSpPr>
        <p:spPr>
          <a:xfrm>
            <a:off x="1432825" y="3410437"/>
            <a:ext cx="3703325" cy="941300"/>
          </a:xfrm>
          <a:custGeom>
            <a:rect b="b" l="l" r="r" t="t"/>
            <a:pathLst>
              <a:path extrusionOk="0" h="37652" w="148133">
                <a:moveTo>
                  <a:pt x="0" y="37561"/>
                </a:moveTo>
                <a:cubicBezTo>
                  <a:pt x="5829" y="37463"/>
                  <a:pt x="26942" y="38100"/>
                  <a:pt x="34976" y="36973"/>
                </a:cubicBezTo>
                <a:cubicBezTo>
                  <a:pt x="43010" y="35846"/>
                  <a:pt x="41246" y="36532"/>
                  <a:pt x="48202" y="30801"/>
                </a:cubicBezTo>
                <a:cubicBezTo>
                  <a:pt x="55158" y="25070"/>
                  <a:pt x="68531" y="7533"/>
                  <a:pt x="76712" y="2585"/>
                </a:cubicBezTo>
                <a:cubicBezTo>
                  <a:pt x="84893" y="-2363"/>
                  <a:pt x="85383" y="1360"/>
                  <a:pt x="97286" y="1115"/>
                </a:cubicBezTo>
                <a:cubicBezTo>
                  <a:pt x="109190" y="870"/>
                  <a:pt x="139659" y="1115"/>
                  <a:pt x="148133" y="1115"/>
                </a:cubicBezTo>
              </a:path>
            </a:pathLst>
          </a:cu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52" name="Google Shape;852;p23"/>
          <p:cNvSpPr txBox="1"/>
          <p:nvPr>
            <p:ph idx="4294967295" type="subTitle"/>
          </p:nvPr>
        </p:nvSpPr>
        <p:spPr>
          <a:xfrm>
            <a:off x="5380800" y="1971475"/>
            <a:ext cx="37632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normal : circulación directa.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3" name="Google Shape;853;p23"/>
          <p:cNvSpPr txBox="1"/>
          <p:nvPr>
            <p:ph idx="4294967295" type="subTitle"/>
          </p:nvPr>
        </p:nvSpPr>
        <p:spPr>
          <a:xfrm>
            <a:off x="5235825" y="3610300"/>
            <a:ext cx="39084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reversa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: circulación ramificada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859" name="Google Shape;859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0" name="Google Shape;860;p24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861" name="Google Shape;861;p24"/>
            <p:cNvSpPr/>
            <p:nvPr/>
          </p:nvSpPr>
          <p:spPr>
            <a:xfrm flipH="1" rot="10800000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62" name="Google Shape;862;p24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63" name="Google Shape;863;p24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64" name="Google Shape;864;p2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865" name="Google Shape;865;p24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866" name="Google Shape;866;p24"/>
            <p:cNvSpPr/>
            <p:nvPr/>
          </p:nvSpPr>
          <p:spPr>
            <a:xfrm flipH="1" rot="10800000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67" name="Google Shape;867;p24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68" name="Google Shape;868;p24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69" name="Google Shape;869;p24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870" name="Google Shape;870;p24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871" name="Google Shape;871;p24"/>
            <p:cNvSpPr/>
            <p:nvPr/>
          </p:nvSpPr>
          <p:spPr>
            <a:xfrm flipH="1" rot="10800000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</a:t>
              </a: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72" name="Google Shape;872;p24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73" name="Google Shape;873;p24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cap="flat" cmpd="sng" w="952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874" name="Google Shape;874;p24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875" name="Google Shape;875;p24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876" name="Google Shape;876;p24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8" name="Google Shape;8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24"/>
          <p:cNvSpPr txBox="1"/>
          <p:nvPr>
            <p:ph idx="4294967295" type="subTitle"/>
          </p:nvPr>
        </p:nvSpPr>
        <p:spPr>
          <a:xfrm>
            <a:off x="7149450" y="491750"/>
            <a:ext cx="1994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2" name="Google Shape;882;p24"/>
          <p:cNvSpPr/>
          <p:nvPr/>
        </p:nvSpPr>
        <p:spPr>
          <a:xfrm>
            <a:off x="7021498" y="68627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888" name="Google Shape;888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9" name="Google Shape;889;p2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5"/>
          <p:cNvSpPr txBox="1"/>
          <p:nvPr>
            <p:ph idx="4294967295" type="subTitle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1" name="Google Shape;891;p25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92" name="Google Shape;892;p25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93" name="Google Shape;893;p25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94" name="Google Shape;894;p25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95" name="Google Shape;895;p25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96" name="Google Shape;896;p25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97" name="Google Shape;897;p25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98" name="Google Shape;898;p25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99" name="Google Shape;899;p25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0" name="Google Shape;900;p25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1" name="Google Shape;901;p25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2" name="Google Shape;902;p25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3" name="Google Shape;903;p25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4" name="Google Shape;904;p25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5" name="Google Shape;905;p25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6" name="Google Shape;906;p25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907" name="Google Shape;9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5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25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25"/>
          <p:cNvSpPr txBox="1"/>
          <p:nvPr>
            <p:ph idx="4294967295" type="subTitle"/>
          </p:nvPr>
        </p:nvSpPr>
        <p:spPr>
          <a:xfrm>
            <a:off x="73475" y="3886525"/>
            <a:ext cx="6833400" cy="11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desde atrás, coordinar todo el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 evitar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2" name="Google Shape;912;p25"/>
          <p:cNvSpPr/>
          <p:nvPr/>
        </p:nvSpPr>
        <p:spPr>
          <a:xfrm>
            <a:off x="5780523" y="181207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tabla de enclavamientos</a:t>
            </a:r>
            <a:r>
              <a:rPr lang="en"/>
              <a:t>?</a:t>
            </a:r>
            <a:endParaRPr/>
          </a:p>
        </p:txBody>
      </p:sp>
      <p:sp>
        <p:nvSpPr>
          <p:cNvPr id="918" name="Google Shape;918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9" name="Google Shape;919;p2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0" name="Google Shape;920;p26"/>
          <p:cNvGrpSpPr/>
          <p:nvPr/>
        </p:nvGrpSpPr>
        <p:grpSpPr>
          <a:xfrm>
            <a:off x="93525" y="1223500"/>
            <a:ext cx="3320955" cy="2116063"/>
            <a:chOff x="146275" y="1264238"/>
            <a:chExt cx="3320955" cy="2116063"/>
          </a:xfrm>
        </p:grpSpPr>
        <p:sp>
          <p:nvSpPr>
            <p:cNvPr id="921" name="Google Shape;921;p26"/>
            <p:cNvSpPr/>
            <p:nvPr/>
          </p:nvSpPr>
          <p:spPr>
            <a:xfrm>
              <a:off x="7581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75816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6"/>
            <p:cNvSpPr txBox="1"/>
            <p:nvPr/>
          </p:nvSpPr>
          <p:spPr>
            <a:xfrm>
              <a:off x="1360763" y="291560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R1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24" name="Google Shape;924;p26"/>
            <p:cNvSpPr/>
            <p:nvPr/>
          </p:nvSpPr>
          <p:spPr>
            <a:xfrm rot="-2740456">
              <a:off x="1311960" y="2386903"/>
              <a:ext cx="1279881" cy="19326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146275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955225" y="2815188"/>
              <a:ext cx="17031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2658430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1824077" y="1913038"/>
              <a:ext cx="1363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29" name="Google Shape;929;p26"/>
            <p:cNvSpPr txBox="1"/>
            <p:nvPr/>
          </p:nvSpPr>
          <p:spPr>
            <a:xfrm>
              <a:off x="623738" y="197331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30" name="Google Shape;930;p26"/>
            <p:cNvSpPr txBox="1"/>
            <p:nvPr/>
          </p:nvSpPr>
          <p:spPr>
            <a:xfrm>
              <a:off x="1176038" y="21553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31" name="Google Shape;931;p26"/>
            <p:cNvSpPr txBox="1"/>
            <p:nvPr/>
          </p:nvSpPr>
          <p:spPr>
            <a:xfrm>
              <a:off x="2346763" y="1264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245811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245811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245811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7581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13104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13104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10800000">
              <a:off x="2481187" y="174686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10800000">
              <a:off x="2481187" y="158396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 txBox="1"/>
            <p:nvPr/>
          </p:nvSpPr>
          <p:spPr>
            <a:xfrm>
              <a:off x="2323688" y="20126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04285" y="2823438"/>
              <a:ext cx="1776300" cy="20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2700674">
              <a:off x="1516545" y="2271430"/>
              <a:ext cx="1082510" cy="20576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 txBox="1"/>
            <p:nvPr/>
          </p:nvSpPr>
          <p:spPr>
            <a:xfrm rot="-2700000">
              <a:off x="1631164" y="209659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R2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44" name="Google Shape;944;p26"/>
          <p:cNvGrpSpPr/>
          <p:nvPr/>
        </p:nvGrpSpPr>
        <p:grpSpPr>
          <a:xfrm>
            <a:off x="93525" y="2964913"/>
            <a:ext cx="3320955" cy="2116063"/>
            <a:chOff x="-105025" y="2978088"/>
            <a:chExt cx="3320955" cy="2116063"/>
          </a:xfrm>
        </p:grpSpPr>
        <p:sp>
          <p:nvSpPr>
            <p:cNvPr id="945" name="Google Shape;945;p26"/>
            <p:cNvSpPr/>
            <p:nvPr/>
          </p:nvSpPr>
          <p:spPr>
            <a:xfrm>
              <a:off x="5068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50686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6"/>
            <p:cNvSpPr txBox="1"/>
            <p:nvPr/>
          </p:nvSpPr>
          <p:spPr>
            <a:xfrm>
              <a:off x="1109463" y="462945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R3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48" name="Google Shape;948;p26"/>
            <p:cNvSpPr/>
            <p:nvPr/>
          </p:nvSpPr>
          <p:spPr>
            <a:xfrm rot="-2740456">
              <a:off x="1060660" y="4100753"/>
              <a:ext cx="1279881" cy="19326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-105025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03925" y="4529038"/>
              <a:ext cx="17031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2407130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1572777" y="3626888"/>
              <a:ext cx="1363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53" name="Google Shape;953;p26"/>
            <p:cNvSpPr txBox="1"/>
            <p:nvPr/>
          </p:nvSpPr>
          <p:spPr>
            <a:xfrm>
              <a:off x="372438" y="368716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54" name="Google Shape;954;p26"/>
            <p:cNvSpPr txBox="1"/>
            <p:nvPr/>
          </p:nvSpPr>
          <p:spPr>
            <a:xfrm>
              <a:off x="924738" y="3869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55" name="Google Shape;955;p26"/>
            <p:cNvSpPr txBox="1"/>
            <p:nvPr/>
          </p:nvSpPr>
          <p:spPr>
            <a:xfrm>
              <a:off x="2095463" y="29780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220681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220681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220681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5068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10591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10591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 rot="10800000">
              <a:off x="2229887" y="346071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 rot="10800000">
              <a:off x="2229887" y="329781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6"/>
            <p:cNvSpPr txBox="1"/>
            <p:nvPr/>
          </p:nvSpPr>
          <p:spPr>
            <a:xfrm>
              <a:off x="2072388" y="37265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5" name="Google Shape;965;p26"/>
            <p:cNvSpPr/>
            <p:nvPr/>
          </p:nvSpPr>
          <p:spPr>
            <a:xfrm rot="10800000">
              <a:off x="552985" y="4537288"/>
              <a:ext cx="1776300" cy="20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 rot="8099326">
              <a:off x="1265245" y="3985280"/>
              <a:ext cx="1082510" cy="20576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6"/>
            <p:cNvSpPr txBox="1"/>
            <p:nvPr/>
          </p:nvSpPr>
          <p:spPr>
            <a:xfrm rot="-2700000">
              <a:off x="1379864" y="381044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R4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968" name="Google Shape;968;p26"/>
          <p:cNvSpPr txBox="1"/>
          <p:nvPr>
            <p:ph idx="4294967295" type="subTitle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969" name="Google Shape;969;p26"/>
          <p:cNvSpPr/>
          <p:nvPr/>
        </p:nvSpPr>
        <p:spPr>
          <a:xfrm>
            <a:off x="7010511" y="84515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70" name="Google Shape;970;p26"/>
          <p:cNvGraphicFramePr/>
          <p:nvPr/>
        </p:nvGraphicFramePr>
        <p:xfrm>
          <a:off x="4044450" y="16299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{14F4E843-1311-408C-8D42-53A367F72062}</a:tableStyleId>
              </a:tblPr>
              <a:tblGrid>
                <a:gridCol w="627750"/>
                <a:gridCol w="833225"/>
                <a:gridCol w="699575"/>
                <a:gridCol w="755625"/>
                <a:gridCol w="893900"/>
              </a:tblGrid>
              <a:tr h="73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7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Funcional vs Geográfico</a:t>
            </a:r>
            <a:endParaRPr sz="3600"/>
          </a:p>
        </p:txBody>
      </p:sp>
      <p:sp>
        <p:nvSpPr>
          <p:cNvPr id="976" name="Google Shape;976;p27"/>
          <p:cNvSpPr txBox="1"/>
          <p:nvPr>
            <p:ph idx="1" type="subTitle"/>
          </p:nvPr>
        </p:nvSpPr>
        <p:spPr>
          <a:xfrm>
            <a:off x="-59350" y="3975450"/>
            <a:ext cx="5440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CISC vs RISC: enfoques en enclavamientos</a:t>
            </a:r>
            <a:endParaRPr sz="2400"/>
          </a:p>
        </p:txBody>
      </p:sp>
      <p:sp>
        <p:nvSpPr>
          <p:cNvPr id="977" name="Google Shape;977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8" name="Google Shape;978;p2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2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del sistema</a:t>
            </a:r>
            <a:endParaRPr/>
          </a:p>
        </p:txBody>
      </p:sp>
      <p:sp>
        <p:nvSpPr>
          <p:cNvPr id="984" name="Google Shape;984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5" name="Google Shape;985;p2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28"/>
          <p:cNvSpPr txBox="1"/>
          <p:nvPr>
            <p:ph idx="4294967295" type="subTitle"/>
          </p:nvPr>
        </p:nvSpPr>
        <p:spPr>
          <a:xfrm>
            <a:off x="7046700" y="358525"/>
            <a:ext cx="1857300" cy="10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Los circuitos de vías son de </a:t>
            </a:r>
            <a:r>
              <a:rPr b="1"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solo lectura</a:t>
            </a: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28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28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28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28"/>
          <p:cNvSpPr txBox="1"/>
          <p:nvPr>
            <p:ph idx="4294967295" type="subTitle"/>
          </p:nvPr>
        </p:nvSpPr>
        <p:spPr>
          <a:xfrm>
            <a:off x="3038725" y="2570150"/>
            <a:ext cx="1945500" cy="8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de enclavamiento ferroviario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91" name="Google Shape;991;p28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92" name="Google Shape;992;p28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28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94" name="Google Shape;994;p28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28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96" name="Google Shape;996;p28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28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28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28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0" name="Google Shape;1000;p28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1" name="Google Shape;1001;p28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2" name="Google Shape;1002;p28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3" name="Google Shape;1003;p28"/>
          <p:cNvSpPr/>
          <p:nvPr/>
        </p:nvSpPr>
        <p:spPr>
          <a:xfrm>
            <a:off x="6811673" y="6677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28"/>
          <p:cNvSpPr txBox="1"/>
          <p:nvPr>
            <p:ph idx="4294967295" type="subTitle"/>
          </p:nvPr>
        </p:nvSpPr>
        <p:spPr>
          <a:xfrm>
            <a:off x="521700" y="4551475"/>
            <a:ext cx="6378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 | RISC: Reduced Instruction Set Computing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010" name="Google Shape;1010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1" name="Google Shape;1011;p2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29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29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29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29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29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29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29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9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9"/>
          <p:cNvSpPr/>
          <p:nvPr/>
        </p:nvSpPr>
        <p:spPr>
          <a:xfrm>
            <a:off x="3276025" y="2159700"/>
            <a:ext cx="1107600" cy="32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29"/>
          <p:cNvSpPr/>
          <p:nvPr/>
        </p:nvSpPr>
        <p:spPr>
          <a:xfrm>
            <a:off x="3278863" y="2595300"/>
            <a:ext cx="1107600" cy="32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29"/>
          <p:cNvSpPr/>
          <p:nvPr/>
        </p:nvSpPr>
        <p:spPr>
          <a:xfrm>
            <a:off x="3278860" y="3030925"/>
            <a:ext cx="1107600" cy="321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29"/>
          <p:cNvSpPr/>
          <p:nvPr/>
        </p:nvSpPr>
        <p:spPr>
          <a:xfrm>
            <a:off x="3279058" y="3481625"/>
            <a:ext cx="1107600" cy="321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29"/>
          <p:cNvSpPr/>
          <p:nvPr/>
        </p:nvSpPr>
        <p:spPr>
          <a:xfrm rot="5400000">
            <a:off x="3815875" y="2817900"/>
            <a:ext cx="1655400" cy="321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Rutas</a:t>
            </a:r>
            <a:endParaRPr b="1"/>
          </a:p>
        </p:txBody>
      </p:sp>
      <p:grpSp>
        <p:nvGrpSpPr>
          <p:cNvPr id="1025" name="Google Shape;1025;p29"/>
          <p:cNvGrpSpPr/>
          <p:nvPr/>
        </p:nvGrpSpPr>
        <p:grpSpPr>
          <a:xfrm>
            <a:off x="4463636" y="4443492"/>
            <a:ext cx="359893" cy="472303"/>
            <a:chOff x="596350" y="929175"/>
            <a:chExt cx="407950" cy="497475"/>
          </a:xfrm>
        </p:grpSpPr>
        <p:sp>
          <p:nvSpPr>
            <p:cNvPr id="1026" name="Google Shape;1026;p2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3" name="Google Shape;1033;p29"/>
          <p:cNvSpPr/>
          <p:nvPr/>
        </p:nvSpPr>
        <p:spPr>
          <a:xfrm rot="-5400000">
            <a:off x="4348975" y="4005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29"/>
          <p:cNvSpPr txBox="1"/>
          <p:nvPr>
            <p:ph idx="4294967295" type="subTitle"/>
          </p:nvPr>
        </p:nvSpPr>
        <p:spPr>
          <a:xfrm>
            <a:off x="2859775" y="4317550"/>
            <a:ext cx="1623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29"/>
          <p:cNvSpPr txBox="1"/>
          <p:nvPr>
            <p:ph idx="4294967295" type="subTitle"/>
          </p:nvPr>
        </p:nvSpPr>
        <p:spPr>
          <a:xfrm>
            <a:off x="6787125" y="435475"/>
            <a:ext cx="2121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“¡Una ruta para dominarlas a todas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”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29"/>
          <p:cNvSpPr txBox="1"/>
          <p:nvPr>
            <p:ph idx="4294967295" type="subTitle"/>
          </p:nvPr>
        </p:nvSpPr>
        <p:spPr>
          <a:xfrm>
            <a:off x="7649350" y="970875"/>
            <a:ext cx="1487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J.R.R Tolkien</a:t>
            </a:r>
            <a:endParaRPr i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7" name="Google Shape;1037;p29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8" name="Google Shape;1038;p29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9" name="Google Shape;1039;p29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0" name="Google Shape;1040;p29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1" name="Google Shape;1041;p29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2" name="Google Shape;1042;p29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3" name="Google Shape;1043;p29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CONICET-GICSAFe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195" name="Google Shape;195;p12"/>
          <p:cNvSpPr txBox="1"/>
          <p:nvPr>
            <p:ph idx="4294967295" type="subTitle"/>
          </p:nvPr>
        </p:nvSpPr>
        <p:spPr>
          <a:xfrm>
            <a:off x="328650" y="3230000"/>
            <a:ext cx="8486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Grupo de Investigación en Calidad y Seguridad de las Aplicaciones Ferroviarias</a:t>
            </a:r>
            <a:endParaRPr b="1" sz="1200"/>
          </a:p>
        </p:txBody>
      </p:sp>
      <p:sp>
        <p:nvSpPr>
          <p:cNvPr id="196" name="Google Shape;196;p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12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049" name="Google Shape;1049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0" name="Google Shape;1050;p3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30"/>
          <p:cNvSpPr/>
          <p:nvPr/>
        </p:nvSpPr>
        <p:spPr>
          <a:xfrm>
            <a:off x="594260" y="2328971"/>
            <a:ext cx="11085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30"/>
          <p:cNvSpPr/>
          <p:nvPr/>
        </p:nvSpPr>
        <p:spPr>
          <a:xfrm>
            <a:off x="224800" y="2498171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30"/>
          <p:cNvSpPr/>
          <p:nvPr/>
        </p:nvSpPr>
        <p:spPr>
          <a:xfrm>
            <a:off x="1702640" y="2935280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0"/>
          <p:cNvSpPr/>
          <p:nvPr/>
        </p:nvSpPr>
        <p:spPr>
          <a:xfrm>
            <a:off x="224800" y="2787953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0"/>
          <p:cNvSpPr/>
          <p:nvPr/>
        </p:nvSpPr>
        <p:spPr>
          <a:xfrm>
            <a:off x="224800" y="3077736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0"/>
          <p:cNvSpPr/>
          <p:nvPr/>
        </p:nvSpPr>
        <p:spPr>
          <a:xfrm>
            <a:off x="224800" y="3367519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0"/>
          <p:cNvSpPr/>
          <p:nvPr/>
        </p:nvSpPr>
        <p:spPr>
          <a:xfrm>
            <a:off x="1702640" y="2630037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0"/>
          <p:cNvSpPr/>
          <p:nvPr/>
        </p:nvSpPr>
        <p:spPr>
          <a:xfrm>
            <a:off x="1702640" y="3240523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682110" y="2451036"/>
            <a:ext cx="694500" cy="222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0"/>
          <p:cNvSpPr/>
          <p:nvPr/>
        </p:nvSpPr>
        <p:spPr>
          <a:xfrm>
            <a:off x="683890" y="2753038"/>
            <a:ext cx="694500" cy="22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0"/>
          <p:cNvSpPr/>
          <p:nvPr/>
        </p:nvSpPr>
        <p:spPr>
          <a:xfrm>
            <a:off x="683888" y="3055057"/>
            <a:ext cx="694500" cy="222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0"/>
          <p:cNvSpPr/>
          <p:nvPr/>
        </p:nvSpPr>
        <p:spPr>
          <a:xfrm>
            <a:off x="684012" y="3367528"/>
            <a:ext cx="694500" cy="222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0"/>
          <p:cNvSpPr/>
          <p:nvPr/>
        </p:nvSpPr>
        <p:spPr>
          <a:xfrm rot="5400000">
            <a:off x="965730" y="2918046"/>
            <a:ext cx="1147800" cy="20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64" name="Google Shape;1064;p30"/>
          <p:cNvSpPr txBox="1"/>
          <p:nvPr>
            <p:ph idx="4294967295" type="subTitle"/>
          </p:nvPr>
        </p:nvSpPr>
        <p:spPr>
          <a:xfrm>
            <a:off x="5078375" y="4812200"/>
            <a:ext cx="13473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5" name="Google Shape;1065;p30"/>
          <p:cNvSpPr/>
          <p:nvPr/>
        </p:nvSpPr>
        <p:spPr>
          <a:xfrm>
            <a:off x="3028378" y="1917527"/>
            <a:ext cx="16740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0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0"/>
          <p:cNvSpPr/>
          <p:nvPr/>
        </p:nvSpPr>
        <p:spPr>
          <a:xfrm>
            <a:off x="4702086" y="283873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0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0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0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0"/>
          <p:cNvSpPr/>
          <p:nvPr/>
        </p:nvSpPr>
        <p:spPr>
          <a:xfrm>
            <a:off x="4702086" y="237495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0"/>
          <p:cNvSpPr/>
          <p:nvPr/>
        </p:nvSpPr>
        <p:spPr>
          <a:xfrm>
            <a:off x="4702086" y="330251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0"/>
          <p:cNvSpPr/>
          <p:nvPr/>
        </p:nvSpPr>
        <p:spPr>
          <a:xfrm>
            <a:off x="3161036" y="2102989"/>
            <a:ext cx="1048800" cy="3381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0"/>
          <p:cNvSpPr/>
          <p:nvPr/>
        </p:nvSpPr>
        <p:spPr>
          <a:xfrm>
            <a:off x="3163723" y="2561844"/>
            <a:ext cx="1048800" cy="3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0"/>
          <p:cNvSpPr/>
          <p:nvPr/>
        </p:nvSpPr>
        <p:spPr>
          <a:xfrm>
            <a:off x="3163720" y="3020726"/>
            <a:ext cx="1048800" cy="33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0"/>
          <p:cNvSpPr/>
          <p:nvPr/>
        </p:nvSpPr>
        <p:spPr>
          <a:xfrm>
            <a:off x="3163908" y="3495487"/>
            <a:ext cx="1048800" cy="3381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0"/>
          <p:cNvSpPr/>
          <p:nvPr/>
        </p:nvSpPr>
        <p:spPr>
          <a:xfrm rot="5400000">
            <a:off x="3584018" y="2813508"/>
            <a:ext cx="1743900" cy="303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78" name="Google Shape;1078;p30"/>
          <p:cNvSpPr/>
          <p:nvPr/>
        </p:nvSpPr>
        <p:spPr>
          <a:xfrm>
            <a:off x="6183517" y="1380899"/>
            <a:ext cx="2150400" cy="28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0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0"/>
          <p:cNvSpPr/>
          <p:nvPr/>
        </p:nvSpPr>
        <p:spPr>
          <a:xfrm>
            <a:off x="8333677" y="265231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0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0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0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0"/>
          <p:cNvSpPr/>
          <p:nvPr/>
        </p:nvSpPr>
        <p:spPr>
          <a:xfrm>
            <a:off x="8333677" y="201222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0"/>
          <p:cNvSpPr/>
          <p:nvPr/>
        </p:nvSpPr>
        <p:spPr>
          <a:xfrm>
            <a:off x="8333677" y="3292401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0"/>
          <p:cNvSpPr/>
          <p:nvPr/>
        </p:nvSpPr>
        <p:spPr>
          <a:xfrm>
            <a:off x="6353939" y="1636865"/>
            <a:ext cx="1347300" cy="466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0"/>
          <p:cNvSpPr/>
          <p:nvPr/>
        </p:nvSpPr>
        <p:spPr>
          <a:xfrm>
            <a:off x="6357390" y="2270156"/>
            <a:ext cx="1347300" cy="466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0"/>
          <p:cNvSpPr/>
          <p:nvPr/>
        </p:nvSpPr>
        <p:spPr>
          <a:xfrm>
            <a:off x="6357387" y="2903483"/>
            <a:ext cx="1347300" cy="46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0"/>
          <p:cNvSpPr/>
          <p:nvPr/>
        </p:nvSpPr>
        <p:spPr>
          <a:xfrm>
            <a:off x="6357628" y="3558726"/>
            <a:ext cx="1347300" cy="4665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0"/>
          <p:cNvSpPr/>
          <p:nvPr/>
        </p:nvSpPr>
        <p:spPr>
          <a:xfrm rot="5400000">
            <a:off x="6814103" y="2632081"/>
            <a:ext cx="2406900" cy="390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91" name="Google Shape;1091;p30"/>
          <p:cNvSpPr txBox="1"/>
          <p:nvPr>
            <p:ph idx="4294967295" type="subTitle"/>
          </p:nvPr>
        </p:nvSpPr>
        <p:spPr>
          <a:xfrm>
            <a:off x="6850775" y="428263"/>
            <a:ext cx="21504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bloques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GRANDES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092" name="Google Shape;1092;p30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093" name="Google Shape;1093;p30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4" name="Google Shape;1094;p30"/>
            <p:cNvCxnSpPr>
              <a:stCxn id="1093" idx="0"/>
              <a:endCxn id="1093" idx="2"/>
            </p:cNvCxnSpPr>
            <p:nvPr/>
          </p:nvCxnSpPr>
          <p:spPr>
            <a:xfrm>
              <a:off x="2383408" y="2308000"/>
              <a:ext cx="0" cy="2439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095" name="Google Shape;1095;p30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096" name="Google Shape;1096;p30"/>
              <p:cNvCxnSpPr>
                <a:stCxn id="1097" idx="7"/>
              </p:cNvCxnSpPr>
              <p:nvPr/>
            </p:nvCxnSpPr>
            <p:spPr>
              <a:xfrm flipH="1" rot="10800000">
                <a:off x="1133289" y="3044198"/>
                <a:ext cx="582600" cy="4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8" name="Google Shape;1098;p30"/>
              <p:cNvCxnSpPr>
                <a:endCxn id="1099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00" name="Google Shape;1100;p30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fmla="val 16667" name="adj"/>
                </a:avLst>
              </a:prstGeom>
              <a:solidFill>
                <a:srgbClr val="B7B7B7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0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9999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02" name="Google Shape;1102;p30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103" name="Google Shape;1103;p30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30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30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106" name="Google Shape;1106;p30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107" name="Google Shape;1107;p30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</p:grpSp>
          <p:grpSp>
            <p:nvGrpSpPr>
              <p:cNvPr id="1108" name="Google Shape;1108;p30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109" name="Google Shape;1109;p30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110" name="Google Shape;1110;p30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1" name="Google Shape;1111;p30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2" name="Google Shape;1112;p30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3" name="Google Shape;1113;p30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4" name="Google Shape;1114;p30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5" name="Google Shape;1115;p30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6" name="Google Shape;1116;p30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7" name="Google Shape;1117;p30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8" name="Google Shape;1118;p30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19" name="Google Shape;1119;p30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" name="Google Shape;1120;p30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21" name="Google Shape;1121;p30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0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0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0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3" name="Google Shape;1123;p30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24" name="Google Shape;1124;p30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148" name="Google Shape;1148;p30"/>
          <p:cNvGrpSpPr/>
          <p:nvPr/>
        </p:nvGrpSpPr>
        <p:grpSpPr>
          <a:xfrm>
            <a:off x="4395677" y="3959929"/>
            <a:ext cx="1619479" cy="865676"/>
            <a:chOff x="2182700" y="2791475"/>
            <a:chExt cx="5906197" cy="2462105"/>
          </a:xfrm>
        </p:grpSpPr>
        <p:sp>
          <p:nvSpPr>
            <p:cNvPr id="1149" name="Google Shape;1149;p30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0" name="Google Shape;1150;p30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1" name="Google Shape;1151;p30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2" name="Google Shape;1152;p30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3" name="Google Shape;1153;p30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4" name="Google Shape;1154;p30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5" name="Google Shape;1155;p30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0" name="Google Shape;1160;p30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1" name="Google Shape;1161;p30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6" name="Google Shape;1166;p30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205" name="Google Shape;1205;p30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1206" name="Google Shape;1206;p30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7" name="Google Shape;1207;p30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222" name="Google Shape;1222;p30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3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funcional</a:t>
            </a:r>
            <a:endParaRPr/>
          </a:p>
        </p:txBody>
      </p:sp>
      <p:sp>
        <p:nvSpPr>
          <p:cNvPr id="1228" name="Google Shape;1228;p3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0" name="Google Shape;1230;p31"/>
          <p:cNvPicPr preferRelativeResize="0"/>
          <p:nvPr/>
        </p:nvPicPr>
        <p:blipFill rotWithShape="1">
          <a:blip r:embed="rId3">
            <a:alphaModFix/>
          </a:blip>
          <a:srcRect b="1514" l="0" r="41799" t="4412"/>
          <a:stretch/>
        </p:blipFill>
        <p:spPr>
          <a:xfrm>
            <a:off x="316625" y="1381375"/>
            <a:ext cx="4953213" cy="37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31"/>
          <p:cNvPicPr preferRelativeResize="0"/>
          <p:nvPr/>
        </p:nvPicPr>
        <p:blipFill rotWithShape="1">
          <a:blip r:embed="rId3">
            <a:alphaModFix/>
          </a:blip>
          <a:srcRect b="33527" l="57524" r="0" t="4418"/>
          <a:stretch/>
        </p:blipFill>
        <p:spPr>
          <a:xfrm>
            <a:off x="5212469" y="1381375"/>
            <a:ext cx="3614905" cy="250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ISC: el enfoque geográfico</a:t>
            </a:r>
            <a:endParaRPr/>
          </a:p>
        </p:txBody>
      </p:sp>
      <p:sp>
        <p:nvSpPr>
          <p:cNvPr id="1237" name="Google Shape;1237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8" name="Google Shape;1238;p3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32"/>
          <p:cNvSpPr/>
          <p:nvPr/>
        </p:nvSpPr>
        <p:spPr>
          <a:xfrm>
            <a:off x="3135925" y="1983650"/>
            <a:ext cx="16917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2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2"/>
          <p:cNvSpPr/>
          <p:nvPr/>
        </p:nvSpPr>
        <p:spPr>
          <a:xfrm>
            <a:off x="48360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2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2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2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32"/>
          <p:cNvSpPr/>
          <p:nvPr/>
        </p:nvSpPr>
        <p:spPr>
          <a:xfrm>
            <a:off x="4836025" y="23970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32"/>
          <p:cNvSpPr/>
          <p:nvPr/>
        </p:nvSpPr>
        <p:spPr>
          <a:xfrm>
            <a:off x="4836025" y="331922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2"/>
          <p:cNvSpPr txBox="1"/>
          <p:nvPr>
            <p:ph idx="4294967295" type="subTitle"/>
          </p:nvPr>
        </p:nvSpPr>
        <p:spPr>
          <a:xfrm>
            <a:off x="6627100" y="615150"/>
            <a:ext cx="2478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“¿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Rutas? A donde vamos no necesitamos rutas.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”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48" name="Google Shape;1248;p32"/>
          <p:cNvSpPr txBox="1"/>
          <p:nvPr>
            <p:ph idx="4294967295" type="subTitle"/>
          </p:nvPr>
        </p:nvSpPr>
        <p:spPr>
          <a:xfrm>
            <a:off x="58775" y="4220550"/>
            <a:ext cx="6789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moverse sin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camino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tren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moverse sin una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NO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49" name="Google Shape;1249;p32"/>
          <p:cNvSpPr/>
          <p:nvPr/>
        </p:nvSpPr>
        <p:spPr>
          <a:xfrm>
            <a:off x="321815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32"/>
          <p:cNvSpPr/>
          <p:nvPr/>
        </p:nvSpPr>
        <p:spPr>
          <a:xfrm>
            <a:off x="321813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32"/>
          <p:cNvSpPr/>
          <p:nvPr/>
        </p:nvSpPr>
        <p:spPr>
          <a:xfrm>
            <a:off x="344590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2"/>
          <p:cNvSpPr/>
          <p:nvPr/>
        </p:nvSpPr>
        <p:spPr>
          <a:xfrm>
            <a:off x="344590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2"/>
          <p:cNvSpPr/>
          <p:nvPr/>
        </p:nvSpPr>
        <p:spPr>
          <a:xfrm>
            <a:off x="367365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2"/>
          <p:cNvSpPr/>
          <p:nvPr/>
        </p:nvSpPr>
        <p:spPr>
          <a:xfrm>
            <a:off x="321815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2"/>
          <p:cNvSpPr/>
          <p:nvPr/>
        </p:nvSpPr>
        <p:spPr>
          <a:xfrm>
            <a:off x="367363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32"/>
          <p:cNvSpPr/>
          <p:nvPr/>
        </p:nvSpPr>
        <p:spPr>
          <a:xfrm>
            <a:off x="367365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32"/>
          <p:cNvSpPr/>
          <p:nvPr/>
        </p:nvSpPr>
        <p:spPr>
          <a:xfrm>
            <a:off x="344588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32"/>
          <p:cNvSpPr/>
          <p:nvPr/>
        </p:nvSpPr>
        <p:spPr>
          <a:xfrm>
            <a:off x="390140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32"/>
          <p:cNvSpPr/>
          <p:nvPr/>
        </p:nvSpPr>
        <p:spPr>
          <a:xfrm>
            <a:off x="390138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32"/>
          <p:cNvSpPr/>
          <p:nvPr/>
        </p:nvSpPr>
        <p:spPr>
          <a:xfrm>
            <a:off x="412915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32"/>
          <p:cNvSpPr/>
          <p:nvPr/>
        </p:nvSpPr>
        <p:spPr>
          <a:xfrm>
            <a:off x="412915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32"/>
          <p:cNvSpPr/>
          <p:nvPr/>
        </p:nvSpPr>
        <p:spPr>
          <a:xfrm>
            <a:off x="435690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32"/>
          <p:cNvSpPr/>
          <p:nvPr/>
        </p:nvSpPr>
        <p:spPr>
          <a:xfrm>
            <a:off x="390140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32"/>
          <p:cNvSpPr/>
          <p:nvPr/>
        </p:nvSpPr>
        <p:spPr>
          <a:xfrm>
            <a:off x="435688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32"/>
          <p:cNvSpPr/>
          <p:nvPr/>
        </p:nvSpPr>
        <p:spPr>
          <a:xfrm>
            <a:off x="435690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32"/>
          <p:cNvSpPr/>
          <p:nvPr/>
        </p:nvSpPr>
        <p:spPr>
          <a:xfrm>
            <a:off x="412913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32"/>
          <p:cNvSpPr/>
          <p:nvPr/>
        </p:nvSpPr>
        <p:spPr>
          <a:xfrm>
            <a:off x="321815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2"/>
          <p:cNvSpPr/>
          <p:nvPr/>
        </p:nvSpPr>
        <p:spPr>
          <a:xfrm>
            <a:off x="321813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32"/>
          <p:cNvSpPr/>
          <p:nvPr/>
        </p:nvSpPr>
        <p:spPr>
          <a:xfrm>
            <a:off x="344590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32"/>
          <p:cNvSpPr/>
          <p:nvPr/>
        </p:nvSpPr>
        <p:spPr>
          <a:xfrm>
            <a:off x="344590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32"/>
          <p:cNvSpPr/>
          <p:nvPr/>
        </p:nvSpPr>
        <p:spPr>
          <a:xfrm>
            <a:off x="367365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32"/>
          <p:cNvSpPr/>
          <p:nvPr/>
        </p:nvSpPr>
        <p:spPr>
          <a:xfrm>
            <a:off x="321815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32"/>
          <p:cNvSpPr/>
          <p:nvPr/>
        </p:nvSpPr>
        <p:spPr>
          <a:xfrm>
            <a:off x="367363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2"/>
          <p:cNvSpPr/>
          <p:nvPr/>
        </p:nvSpPr>
        <p:spPr>
          <a:xfrm>
            <a:off x="367365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2"/>
          <p:cNvSpPr/>
          <p:nvPr/>
        </p:nvSpPr>
        <p:spPr>
          <a:xfrm>
            <a:off x="344588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2"/>
          <p:cNvSpPr/>
          <p:nvPr/>
        </p:nvSpPr>
        <p:spPr>
          <a:xfrm>
            <a:off x="390140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32"/>
          <p:cNvSpPr/>
          <p:nvPr/>
        </p:nvSpPr>
        <p:spPr>
          <a:xfrm>
            <a:off x="390138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2"/>
          <p:cNvSpPr/>
          <p:nvPr/>
        </p:nvSpPr>
        <p:spPr>
          <a:xfrm>
            <a:off x="412915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2"/>
          <p:cNvSpPr/>
          <p:nvPr/>
        </p:nvSpPr>
        <p:spPr>
          <a:xfrm>
            <a:off x="412915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2"/>
          <p:cNvSpPr/>
          <p:nvPr/>
        </p:nvSpPr>
        <p:spPr>
          <a:xfrm>
            <a:off x="435690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32"/>
          <p:cNvSpPr/>
          <p:nvPr/>
        </p:nvSpPr>
        <p:spPr>
          <a:xfrm>
            <a:off x="390140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2"/>
          <p:cNvSpPr/>
          <p:nvPr/>
        </p:nvSpPr>
        <p:spPr>
          <a:xfrm>
            <a:off x="435688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2"/>
          <p:cNvSpPr/>
          <p:nvPr/>
        </p:nvSpPr>
        <p:spPr>
          <a:xfrm>
            <a:off x="435690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2"/>
          <p:cNvSpPr/>
          <p:nvPr/>
        </p:nvSpPr>
        <p:spPr>
          <a:xfrm>
            <a:off x="412913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2"/>
          <p:cNvSpPr/>
          <p:nvPr/>
        </p:nvSpPr>
        <p:spPr>
          <a:xfrm>
            <a:off x="4582725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32"/>
          <p:cNvSpPr/>
          <p:nvPr/>
        </p:nvSpPr>
        <p:spPr>
          <a:xfrm>
            <a:off x="4582725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2"/>
          <p:cNvSpPr/>
          <p:nvPr/>
        </p:nvSpPr>
        <p:spPr>
          <a:xfrm>
            <a:off x="4582714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2"/>
          <p:cNvSpPr/>
          <p:nvPr/>
        </p:nvSpPr>
        <p:spPr>
          <a:xfrm>
            <a:off x="4582725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2"/>
          <p:cNvSpPr/>
          <p:nvPr/>
        </p:nvSpPr>
        <p:spPr>
          <a:xfrm>
            <a:off x="4582725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2"/>
          <p:cNvSpPr/>
          <p:nvPr/>
        </p:nvSpPr>
        <p:spPr>
          <a:xfrm>
            <a:off x="4582714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2"/>
          <p:cNvSpPr/>
          <p:nvPr/>
        </p:nvSpPr>
        <p:spPr>
          <a:xfrm>
            <a:off x="321911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2"/>
          <p:cNvSpPr/>
          <p:nvPr/>
        </p:nvSpPr>
        <p:spPr>
          <a:xfrm>
            <a:off x="344686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2"/>
          <p:cNvSpPr/>
          <p:nvPr/>
        </p:nvSpPr>
        <p:spPr>
          <a:xfrm>
            <a:off x="367460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2"/>
          <p:cNvSpPr/>
          <p:nvPr/>
        </p:nvSpPr>
        <p:spPr>
          <a:xfrm>
            <a:off x="390236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2"/>
          <p:cNvSpPr/>
          <p:nvPr/>
        </p:nvSpPr>
        <p:spPr>
          <a:xfrm>
            <a:off x="413011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32"/>
          <p:cNvSpPr/>
          <p:nvPr/>
        </p:nvSpPr>
        <p:spPr>
          <a:xfrm>
            <a:off x="435785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2"/>
          <p:cNvSpPr/>
          <p:nvPr/>
        </p:nvSpPr>
        <p:spPr>
          <a:xfrm>
            <a:off x="4583688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2"/>
          <p:cNvSpPr/>
          <p:nvPr/>
        </p:nvSpPr>
        <p:spPr>
          <a:xfrm>
            <a:off x="322007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2"/>
          <p:cNvSpPr/>
          <p:nvPr/>
        </p:nvSpPr>
        <p:spPr>
          <a:xfrm>
            <a:off x="344783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2"/>
          <p:cNvSpPr/>
          <p:nvPr/>
        </p:nvSpPr>
        <p:spPr>
          <a:xfrm>
            <a:off x="367558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2"/>
          <p:cNvSpPr/>
          <p:nvPr/>
        </p:nvSpPr>
        <p:spPr>
          <a:xfrm>
            <a:off x="390332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2"/>
          <p:cNvSpPr/>
          <p:nvPr/>
        </p:nvSpPr>
        <p:spPr>
          <a:xfrm>
            <a:off x="413108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2"/>
          <p:cNvSpPr/>
          <p:nvPr/>
        </p:nvSpPr>
        <p:spPr>
          <a:xfrm>
            <a:off x="435883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2"/>
          <p:cNvSpPr/>
          <p:nvPr/>
        </p:nvSpPr>
        <p:spPr>
          <a:xfrm>
            <a:off x="4584663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32"/>
          <p:cNvSpPr txBox="1"/>
          <p:nvPr>
            <p:ph idx="4294967295" type="subTitle"/>
          </p:nvPr>
        </p:nvSpPr>
        <p:spPr>
          <a:xfrm>
            <a:off x="7280025" y="1158775"/>
            <a:ext cx="1777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Dr. Emmett Brown</a:t>
            </a:r>
            <a:endParaRPr i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06" name="Google Shape;1306;p32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07" name="Google Shape;1307;p32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08" name="Google Shape;1308;p32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09" name="Google Shape;1309;p32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0" name="Google Shape;1310;p32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1" name="Google Shape;1311;p32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2" name="Google Shape;1312;p32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3"/>
          <p:cNvSpPr/>
          <p:nvPr/>
        </p:nvSpPr>
        <p:spPr>
          <a:xfrm rot="-2700000">
            <a:off x="1975835" y="188314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18" name="Google Shape;1318;p33"/>
          <p:cNvSpPr/>
          <p:nvPr/>
        </p:nvSpPr>
        <p:spPr>
          <a:xfrm rot="-2700000">
            <a:off x="777648" y="25737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19" name="Google Shape;1319;p3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Topologías ferroviarias y redes de grafos</a:t>
            </a:r>
            <a:endParaRPr/>
          </a:p>
        </p:txBody>
      </p:sp>
      <p:sp>
        <p:nvSpPr>
          <p:cNvPr id="1320" name="Google Shape;1320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1" name="Google Shape;1321;p3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3"/>
          <p:cNvSpPr/>
          <p:nvPr/>
        </p:nvSpPr>
        <p:spPr>
          <a:xfrm rot="3304782">
            <a:off x="4791130" y="3012549"/>
            <a:ext cx="589061" cy="1902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3"/>
          <p:cNvSpPr txBox="1"/>
          <p:nvPr>
            <p:ph idx="4294967295" type="subTitle"/>
          </p:nvPr>
        </p:nvSpPr>
        <p:spPr>
          <a:xfrm>
            <a:off x="5415525" y="1682400"/>
            <a:ext cx="2393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información principal es la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conexión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entre las secciones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4" name="Google Shape;1324;p33"/>
          <p:cNvSpPr/>
          <p:nvPr/>
        </p:nvSpPr>
        <p:spPr>
          <a:xfrm>
            <a:off x="0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25" name="Google Shape;1325;p33"/>
          <p:cNvSpPr/>
          <p:nvPr/>
        </p:nvSpPr>
        <p:spPr>
          <a:xfrm>
            <a:off x="690449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26" name="Google Shape;1326;p33"/>
          <p:cNvSpPr/>
          <p:nvPr/>
        </p:nvSpPr>
        <p:spPr>
          <a:xfrm>
            <a:off x="1380898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27" name="Google Shape;1327;p33"/>
          <p:cNvSpPr/>
          <p:nvPr/>
        </p:nvSpPr>
        <p:spPr>
          <a:xfrm>
            <a:off x="2071348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28" name="Google Shape;1328;p33"/>
          <p:cNvSpPr/>
          <p:nvPr/>
        </p:nvSpPr>
        <p:spPr>
          <a:xfrm>
            <a:off x="2761807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29" name="Google Shape;1329;p33"/>
          <p:cNvSpPr/>
          <p:nvPr/>
        </p:nvSpPr>
        <p:spPr>
          <a:xfrm>
            <a:off x="1190150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0" name="Google Shape;1330;p33"/>
          <p:cNvSpPr/>
          <p:nvPr/>
        </p:nvSpPr>
        <p:spPr>
          <a:xfrm>
            <a:off x="1880599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1" name="Google Shape;1331;p33"/>
          <p:cNvSpPr/>
          <p:nvPr/>
        </p:nvSpPr>
        <p:spPr>
          <a:xfrm>
            <a:off x="2571048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2" name="Google Shape;1332;p33"/>
          <p:cNvSpPr/>
          <p:nvPr/>
        </p:nvSpPr>
        <p:spPr>
          <a:xfrm>
            <a:off x="3261502" y="2209550"/>
            <a:ext cx="1217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3" name="Google Shape;1333;p33"/>
          <p:cNvSpPr/>
          <p:nvPr/>
        </p:nvSpPr>
        <p:spPr>
          <a:xfrm>
            <a:off x="2407925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4" name="Google Shape;1334;p33"/>
          <p:cNvSpPr/>
          <p:nvPr/>
        </p:nvSpPr>
        <p:spPr>
          <a:xfrm>
            <a:off x="3098374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5" name="Google Shape;1335;p33"/>
          <p:cNvSpPr/>
          <p:nvPr/>
        </p:nvSpPr>
        <p:spPr>
          <a:xfrm>
            <a:off x="3788823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6" name="Google Shape;1336;p33"/>
          <p:cNvSpPr/>
          <p:nvPr/>
        </p:nvSpPr>
        <p:spPr>
          <a:xfrm>
            <a:off x="3452247" y="2893575"/>
            <a:ext cx="10269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7" name="Google Shape;1337;p33"/>
          <p:cNvSpPr/>
          <p:nvPr/>
        </p:nvSpPr>
        <p:spPr>
          <a:xfrm>
            <a:off x="44018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38" name="Google Shape;1338;p33"/>
          <p:cNvSpPr/>
          <p:nvPr/>
        </p:nvSpPr>
        <p:spPr>
          <a:xfrm>
            <a:off x="50832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339" name="Google Shape;1339;p33"/>
          <p:cNvCxnSpPr>
            <a:stCxn id="1337" idx="6"/>
            <a:endCxn id="1338" idx="2"/>
          </p:cNvCxnSpPr>
          <p:nvPr/>
        </p:nvCxnSpPr>
        <p:spPr>
          <a:xfrm>
            <a:off x="47912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0" name="Google Shape;1340;p33"/>
          <p:cNvSpPr/>
          <p:nvPr/>
        </p:nvSpPr>
        <p:spPr>
          <a:xfrm>
            <a:off x="57647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1" name="Google Shape;1341;p33"/>
          <p:cNvSpPr/>
          <p:nvPr/>
        </p:nvSpPr>
        <p:spPr>
          <a:xfrm>
            <a:off x="64461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2" name="Google Shape;1342;p33"/>
          <p:cNvSpPr/>
          <p:nvPr/>
        </p:nvSpPr>
        <p:spPr>
          <a:xfrm>
            <a:off x="71276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3" name="Google Shape;1343;p33"/>
          <p:cNvSpPr/>
          <p:nvPr/>
        </p:nvSpPr>
        <p:spPr>
          <a:xfrm>
            <a:off x="78090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4" name="Google Shape;1344;p33"/>
          <p:cNvSpPr/>
          <p:nvPr/>
        </p:nvSpPr>
        <p:spPr>
          <a:xfrm>
            <a:off x="57647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5" name="Google Shape;1345;p33"/>
          <p:cNvSpPr/>
          <p:nvPr/>
        </p:nvSpPr>
        <p:spPr>
          <a:xfrm>
            <a:off x="64461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6" name="Google Shape;1346;p33"/>
          <p:cNvSpPr/>
          <p:nvPr/>
        </p:nvSpPr>
        <p:spPr>
          <a:xfrm>
            <a:off x="71276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7" name="Google Shape;1347;p33"/>
          <p:cNvSpPr/>
          <p:nvPr/>
        </p:nvSpPr>
        <p:spPr>
          <a:xfrm>
            <a:off x="78090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8" name="Google Shape;1348;p33"/>
          <p:cNvSpPr/>
          <p:nvPr/>
        </p:nvSpPr>
        <p:spPr>
          <a:xfrm>
            <a:off x="71276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49" name="Google Shape;1349;p33"/>
          <p:cNvSpPr/>
          <p:nvPr/>
        </p:nvSpPr>
        <p:spPr>
          <a:xfrm>
            <a:off x="780905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50" name="Google Shape;1350;p33"/>
          <p:cNvSpPr/>
          <p:nvPr/>
        </p:nvSpPr>
        <p:spPr>
          <a:xfrm>
            <a:off x="84905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351" name="Google Shape;1351;p33"/>
          <p:cNvCxnSpPr>
            <a:stCxn id="1338" idx="6"/>
            <a:endCxn id="1340" idx="2"/>
          </p:cNvCxnSpPr>
          <p:nvPr/>
        </p:nvCxnSpPr>
        <p:spPr>
          <a:xfrm>
            <a:off x="547265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33"/>
          <p:cNvCxnSpPr>
            <a:stCxn id="1340" idx="6"/>
            <a:endCxn id="1341" idx="2"/>
          </p:cNvCxnSpPr>
          <p:nvPr/>
        </p:nvCxnSpPr>
        <p:spPr>
          <a:xfrm>
            <a:off x="61541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33"/>
          <p:cNvCxnSpPr>
            <a:stCxn id="1342" idx="2"/>
            <a:endCxn id="1341" idx="6"/>
          </p:cNvCxnSpPr>
          <p:nvPr/>
        </p:nvCxnSpPr>
        <p:spPr>
          <a:xfrm rot="10800000">
            <a:off x="68354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33"/>
          <p:cNvCxnSpPr>
            <a:stCxn id="1343" idx="2"/>
            <a:endCxn id="1342" idx="6"/>
          </p:cNvCxnSpPr>
          <p:nvPr/>
        </p:nvCxnSpPr>
        <p:spPr>
          <a:xfrm rot="10800000">
            <a:off x="751685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33"/>
          <p:cNvCxnSpPr>
            <a:endCxn id="1344" idx="3"/>
          </p:cNvCxnSpPr>
          <p:nvPr/>
        </p:nvCxnSpPr>
        <p:spPr>
          <a:xfrm flipH="1" rot="10800000">
            <a:off x="5415526" y="3647066"/>
            <a:ext cx="4062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33"/>
          <p:cNvCxnSpPr>
            <a:stCxn id="1344" idx="6"/>
            <a:endCxn id="1345" idx="2"/>
          </p:cNvCxnSpPr>
          <p:nvPr/>
        </p:nvCxnSpPr>
        <p:spPr>
          <a:xfrm>
            <a:off x="615410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33"/>
          <p:cNvCxnSpPr>
            <a:stCxn id="1345" idx="6"/>
            <a:endCxn id="1346" idx="2"/>
          </p:cNvCxnSpPr>
          <p:nvPr/>
        </p:nvCxnSpPr>
        <p:spPr>
          <a:xfrm>
            <a:off x="683555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33"/>
          <p:cNvCxnSpPr>
            <a:stCxn id="1346" idx="6"/>
            <a:endCxn id="1347" idx="2"/>
          </p:cNvCxnSpPr>
          <p:nvPr/>
        </p:nvCxnSpPr>
        <p:spPr>
          <a:xfrm>
            <a:off x="751700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33"/>
          <p:cNvCxnSpPr>
            <a:stCxn id="1350" idx="2"/>
            <a:endCxn id="1349" idx="6"/>
          </p:cNvCxnSpPr>
          <p:nvPr/>
        </p:nvCxnSpPr>
        <p:spPr>
          <a:xfrm rot="10800000">
            <a:off x="8198300" y="297222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33"/>
          <p:cNvCxnSpPr>
            <a:stCxn id="1349" idx="2"/>
            <a:endCxn id="1348" idx="6"/>
          </p:cNvCxnSpPr>
          <p:nvPr/>
        </p:nvCxnSpPr>
        <p:spPr>
          <a:xfrm rot="10800000">
            <a:off x="7516850" y="297222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33"/>
          <p:cNvCxnSpPr>
            <a:stCxn id="1348" idx="3"/>
            <a:endCxn id="1345" idx="7"/>
          </p:cNvCxnSpPr>
          <p:nvPr/>
        </p:nvCxnSpPr>
        <p:spPr>
          <a:xfrm flipH="1">
            <a:off x="6778426" y="3085716"/>
            <a:ext cx="4062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3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367" name="Google Shape;1367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8" name="Google Shape;1368;p3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34"/>
          <p:cNvSpPr txBox="1"/>
          <p:nvPr>
            <p:ph idx="4294967295" type="subTitle"/>
          </p:nvPr>
        </p:nvSpPr>
        <p:spPr>
          <a:xfrm>
            <a:off x="5718400" y="1562575"/>
            <a:ext cx="1605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extremo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70" name="Google Shape;1370;p34"/>
          <p:cNvSpPr/>
          <p:nvPr/>
        </p:nvSpPr>
        <p:spPr>
          <a:xfrm>
            <a:off x="49275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71" name="Google Shape;1371;p34"/>
          <p:cNvSpPr/>
          <p:nvPr/>
        </p:nvSpPr>
        <p:spPr>
          <a:xfrm>
            <a:off x="1174200" y="31756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372" name="Google Shape;1372;p34"/>
          <p:cNvCxnSpPr>
            <a:stCxn id="1370" idx="6"/>
            <a:endCxn id="1371" idx="2"/>
          </p:cNvCxnSpPr>
          <p:nvPr/>
        </p:nvCxnSpPr>
        <p:spPr>
          <a:xfrm>
            <a:off x="8821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3" name="Google Shape;1373;p34"/>
          <p:cNvSpPr/>
          <p:nvPr/>
        </p:nvSpPr>
        <p:spPr>
          <a:xfrm>
            <a:off x="1855650" y="31756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74" name="Google Shape;1374;p34"/>
          <p:cNvSpPr/>
          <p:nvPr/>
        </p:nvSpPr>
        <p:spPr>
          <a:xfrm>
            <a:off x="253710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75" name="Google Shape;1375;p34"/>
          <p:cNvSpPr/>
          <p:nvPr/>
        </p:nvSpPr>
        <p:spPr>
          <a:xfrm>
            <a:off x="321855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76" name="Google Shape;1376;p34"/>
          <p:cNvSpPr/>
          <p:nvPr/>
        </p:nvSpPr>
        <p:spPr>
          <a:xfrm>
            <a:off x="390000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77" name="Google Shape;1377;p34"/>
          <p:cNvSpPr/>
          <p:nvPr/>
        </p:nvSpPr>
        <p:spPr>
          <a:xfrm>
            <a:off x="1855650" y="255655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78" name="Google Shape;1378;p34"/>
          <p:cNvSpPr/>
          <p:nvPr/>
        </p:nvSpPr>
        <p:spPr>
          <a:xfrm>
            <a:off x="2537100" y="2556550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79" name="Google Shape;1379;p34"/>
          <p:cNvSpPr/>
          <p:nvPr/>
        </p:nvSpPr>
        <p:spPr>
          <a:xfrm>
            <a:off x="3218550" y="2556550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0" name="Google Shape;1380;p34"/>
          <p:cNvSpPr/>
          <p:nvPr/>
        </p:nvSpPr>
        <p:spPr>
          <a:xfrm>
            <a:off x="3900000" y="255655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1" name="Google Shape;1381;p34"/>
          <p:cNvSpPr/>
          <p:nvPr/>
        </p:nvSpPr>
        <p:spPr>
          <a:xfrm>
            <a:off x="3218550" y="199520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2" name="Google Shape;1382;p34"/>
          <p:cNvSpPr/>
          <p:nvPr/>
        </p:nvSpPr>
        <p:spPr>
          <a:xfrm>
            <a:off x="3900000" y="1995200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83" name="Google Shape;1383;p34"/>
          <p:cNvSpPr/>
          <p:nvPr/>
        </p:nvSpPr>
        <p:spPr>
          <a:xfrm>
            <a:off x="4581450" y="199520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384" name="Google Shape;1384;p34"/>
          <p:cNvCxnSpPr>
            <a:stCxn id="1371" idx="6"/>
            <a:endCxn id="1373" idx="2"/>
          </p:cNvCxnSpPr>
          <p:nvPr/>
        </p:nvCxnSpPr>
        <p:spPr>
          <a:xfrm>
            <a:off x="156360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34"/>
          <p:cNvCxnSpPr>
            <a:stCxn id="1373" idx="6"/>
            <a:endCxn id="1374" idx="2"/>
          </p:cNvCxnSpPr>
          <p:nvPr/>
        </p:nvCxnSpPr>
        <p:spPr>
          <a:xfrm>
            <a:off x="22450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34"/>
          <p:cNvCxnSpPr>
            <a:stCxn id="1375" idx="2"/>
            <a:endCxn id="1374" idx="6"/>
          </p:cNvCxnSpPr>
          <p:nvPr/>
        </p:nvCxnSpPr>
        <p:spPr>
          <a:xfrm rot="10800000">
            <a:off x="29263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34"/>
          <p:cNvCxnSpPr>
            <a:stCxn id="1376" idx="2"/>
            <a:endCxn id="1375" idx="6"/>
          </p:cNvCxnSpPr>
          <p:nvPr/>
        </p:nvCxnSpPr>
        <p:spPr>
          <a:xfrm rot="10800000">
            <a:off x="360780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34"/>
          <p:cNvCxnSpPr>
            <a:endCxn id="1377" idx="3"/>
          </p:cNvCxnSpPr>
          <p:nvPr/>
        </p:nvCxnSpPr>
        <p:spPr>
          <a:xfrm flipH="1" rot="10800000">
            <a:off x="1506476" y="2830541"/>
            <a:ext cx="4062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34"/>
          <p:cNvCxnSpPr>
            <a:stCxn id="1377" idx="6"/>
            <a:endCxn id="1378" idx="2"/>
          </p:cNvCxnSpPr>
          <p:nvPr/>
        </p:nvCxnSpPr>
        <p:spPr>
          <a:xfrm>
            <a:off x="224505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34"/>
          <p:cNvCxnSpPr>
            <a:stCxn id="1378" idx="6"/>
            <a:endCxn id="1379" idx="2"/>
          </p:cNvCxnSpPr>
          <p:nvPr/>
        </p:nvCxnSpPr>
        <p:spPr>
          <a:xfrm>
            <a:off x="292650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34"/>
          <p:cNvCxnSpPr>
            <a:stCxn id="1379" idx="6"/>
            <a:endCxn id="1380" idx="2"/>
          </p:cNvCxnSpPr>
          <p:nvPr/>
        </p:nvCxnSpPr>
        <p:spPr>
          <a:xfrm>
            <a:off x="360795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34"/>
          <p:cNvCxnSpPr>
            <a:stCxn id="1383" idx="2"/>
            <a:endCxn id="1382" idx="6"/>
          </p:cNvCxnSpPr>
          <p:nvPr/>
        </p:nvCxnSpPr>
        <p:spPr>
          <a:xfrm rot="10800000">
            <a:off x="4289250" y="2155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3" name="Google Shape;1393;p34"/>
          <p:cNvCxnSpPr>
            <a:stCxn id="1382" idx="2"/>
            <a:endCxn id="1381" idx="6"/>
          </p:cNvCxnSpPr>
          <p:nvPr/>
        </p:nvCxnSpPr>
        <p:spPr>
          <a:xfrm rot="10800000">
            <a:off x="3607800" y="2155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4" name="Google Shape;1394;p34"/>
          <p:cNvCxnSpPr>
            <a:stCxn id="1381" idx="3"/>
            <a:endCxn id="1378" idx="7"/>
          </p:cNvCxnSpPr>
          <p:nvPr/>
        </p:nvCxnSpPr>
        <p:spPr>
          <a:xfrm flipH="1">
            <a:off x="2869376" y="2269191"/>
            <a:ext cx="4062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34"/>
          <p:cNvSpPr/>
          <p:nvPr/>
        </p:nvSpPr>
        <p:spPr>
          <a:xfrm>
            <a:off x="5382350" y="173572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6" name="Google Shape;1396;p34"/>
          <p:cNvSpPr txBox="1"/>
          <p:nvPr>
            <p:ph idx="4294967295" type="subTitle"/>
          </p:nvPr>
        </p:nvSpPr>
        <p:spPr>
          <a:xfrm>
            <a:off x="5773900" y="2034325"/>
            <a:ext cx="18051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raíz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97" name="Google Shape;1397;p34"/>
          <p:cNvSpPr/>
          <p:nvPr/>
        </p:nvSpPr>
        <p:spPr>
          <a:xfrm>
            <a:off x="5382350" y="22078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8" name="Google Shape;1398;p34"/>
          <p:cNvSpPr/>
          <p:nvPr/>
        </p:nvSpPr>
        <p:spPr>
          <a:xfrm>
            <a:off x="5382350" y="2680025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9" name="Google Shape;1399;p34"/>
          <p:cNvSpPr txBox="1"/>
          <p:nvPr>
            <p:ph idx="4294967295" type="subTitle"/>
          </p:nvPr>
        </p:nvSpPr>
        <p:spPr>
          <a:xfrm>
            <a:off x="5773900" y="2529075"/>
            <a:ext cx="31938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rama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0" name="Google Shape;1400;p34"/>
          <p:cNvSpPr/>
          <p:nvPr/>
        </p:nvSpPr>
        <p:spPr>
          <a:xfrm>
            <a:off x="5382350" y="31745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1" name="Google Shape;1401;p34"/>
          <p:cNvSpPr txBox="1"/>
          <p:nvPr>
            <p:ph idx="4294967295" type="subTitle"/>
          </p:nvPr>
        </p:nvSpPr>
        <p:spPr>
          <a:xfrm>
            <a:off x="5771750" y="3012225"/>
            <a:ext cx="3414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directo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2" name="Google Shape;1402;p34"/>
          <p:cNvSpPr/>
          <p:nvPr/>
        </p:nvSpPr>
        <p:spPr>
          <a:xfrm>
            <a:off x="5382350" y="366912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3" name="Google Shape;1403;p34"/>
          <p:cNvSpPr txBox="1"/>
          <p:nvPr>
            <p:ph idx="4294967295" type="subTitle"/>
          </p:nvPr>
        </p:nvSpPr>
        <p:spPr>
          <a:xfrm>
            <a:off x="5619475" y="3548325"/>
            <a:ext cx="1671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simple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4" name="Google Shape;1404;p34"/>
          <p:cNvSpPr txBox="1"/>
          <p:nvPr>
            <p:ph idx="4294967295" type="subTitle"/>
          </p:nvPr>
        </p:nvSpPr>
        <p:spPr>
          <a:xfrm>
            <a:off x="540725" y="4163675"/>
            <a:ext cx="5991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Podemos modelar cada bloque y sabemos cómo conectarlos …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como jugar Lego!!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5" name="Google Shape;1405;p34"/>
          <p:cNvSpPr txBox="1"/>
          <p:nvPr>
            <p:ph idx="4294967295" type="subTitle"/>
          </p:nvPr>
        </p:nvSpPr>
        <p:spPr>
          <a:xfrm>
            <a:off x="7077550" y="489750"/>
            <a:ext cx="16716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Criterio </a:t>
            </a: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propio.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6" name="Google Shape;1406;p34"/>
          <p:cNvSpPr/>
          <p:nvPr/>
        </p:nvSpPr>
        <p:spPr>
          <a:xfrm>
            <a:off x="6983886" y="61515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3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412" name="Google Shape;1412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3" name="Google Shape;1413;p3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35"/>
          <p:cNvSpPr txBox="1"/>
          <p:nvPr>
            <p:ph idx="4294967295" type="subTitle"/>
          </p:nvPr>
        </p:nvSpPr>
        <p:spPr>
          <a:xfrm>
            <a:off x="749375" y="4163675"/>
            <a:ext cx="57828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https://www.youtube.com/watch?v=MFB-p1IhvYs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15" name="Google Shape;14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50" y="1463575"/>
            <a:ext cx="6712399" cy="2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35"/>
          <p:cNvSpPr txBox="1"/>
          <p:nvPr/>
        </p:nvSpPr>
        <p:spPr>
          <a:xfrm>
            <a:off x="6923950" y="615150"/>
            <a:ext cx="2220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Implementado en Python.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7" name="Google Shape;1417;p35"/>
          <p:cNvSpPr/>
          <p:nvPr/>
        </p:nvSpPr>
        <p:spPr>
          <a:xfrm>
            <a:off x="6770361" y="75410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ISC: el enfoque geográfico</a:t>
            </a:r>
            <a:endParaRPr/>
          </a:p>
        </p:txBody>
      </p:sp>
      <p:sp>
        <p:nvSpPr>
          <p:cNvPr id="1423" name="Google Shape;1423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4" name="Google Shape;1424;p3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36"/>
          <p:cNvSpPr txBox="1"/>
          <p:nvPr>
            <p:ph idx="4294967295" type="subTitle"/>
          </p:nvPr>
        </p:nvSpPr>
        <p:spPr>
          <a:xfrm>
            <a:off x="5066663" y="4802825"/>
            <a:ext cx="1331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26" name="Google Shape;1426;p36"/>
          <p:cNvSpPr/>
          <p:nvPr/>
        </p:nvSpPr>
        <p:spPr>
          <a:xfrm>
            <a:off x="3028375" y="1917525"/>
            <a:ext cx="16227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36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6"/>
          <p:cNvSpPr/>
          <p:nvPr/>
        </p:nvSpPr>
        <p:spPr>
          <a:xfrm>
            <a:off x="4652386" y="283873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36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36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36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36"/>
          <p:cNvSpPr/>
          <p:nvPr/>
        </p:nvSpPr>
        <p:spPr>
          <a:xfrm>
            <a:off x="4648386" y="23749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36"/>
          <p:cNvSpPr/>
          <p:nvPr/>
        </p:nvSpPr>
        <p:spPr>
          <a:xfrm>
            <a:off x="4652386" y="330251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36"/>
          <p:cNvSpPr/>
          <p:nvPr/>
        </p:nvSpPr>
        <p:spPr>
          <a:xfrm>
            <a:off x="6183525" y="1452575"/>
            <a:ext cx="2108100" cy="274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36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36"/>
          <p:cNvSpPr/>
          <p:nvPr/>
        </p:nvSpPr>
        <p:spPr>
          <a:xfrm>
            <a:off x="8290552" y="2651851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36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36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36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36"/>
          <p:cNvSpPr/>
          <p:nvPr/>
        </p:nvSpPr>
        <p:spPr>
          <a:xfrm>
            <a:off x="8290552" y="201176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36"/>
          <p:cNvSpPr/>
          <p:nvPr/>
        </p:nvSpPr>
        <p:spPr>
          <a:xfrm>
            <a:off x="8290552" y="3291938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36"/>
          <p:cNvSpPr/>
          <p:nvPr/>
        </p:nvSpPr>
        <p:spPr>
          <a:xfrm>
            <a:off x="558578" y="2293288"/>
            <a:ext cx="11184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36"/>
          <p:cNvSpPr/>
          <p:nvPr/>
        </p:nvSpPr>
        <p:spPr>
          <a:xfrm>
            <a:off x="169000" y="246246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36"/>
          <p:cNvSpPr/>
          <p:nvPr/>
        </p:nvSpPr>
        <p:spPr>
          <a:xfrm>
            <a:off x="1682682" y="289952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36"/>
          <p:cNvSpPr/>
          <p:nvPr/>
        </p:nvSpPr>
        <p:spPr>
          <a:xfrm>
            <a:off x="169000" y="275221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36"/>
          <p:cNvSpPr/>
          <p:nvPr/>
        </p:nvSpPr>
        <p:spPr>
          <a:xfrm>
            <a:off x="169000" y="304196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36"/>
          <p:cNvSpPr/>
          <p:nvPr/>
        </p:nvSpPr>
        <p:spPr>
          <a:xfrm>
            <a:off x="169000" y="333171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36"/>
          <p:cNvSpPr/>
          <p:nvPr/>
        </p:nvSpPr>
        <p:spPr>
          <a:xfrm>
            <a:off x="1682682" y="2579892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36"/>
          <p:cNvSpPr/>
          <p:nvPr/>
        </p:nvSpPr>
        <p:spPr>
          <a:xfrm>
            <a:off x="1682682" y="321914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36"/>
          <p:cNvSpPr/>
          <p:nvPr/>
        </p:nvSpPr>
        <p:spPr>
          <a:xfrm>
            <a:off x="612945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36"/>
          <p:cNvSpPr/>
          <p:nvPr/>
        </p:nvSpPr>
        <p:spPr>
          <a:xfrm>
            <a:off x="612938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36"/>
          <p:cNvSpPr/>
          <p:nvPr/>
        </p:nvSpPr>
        <p:spPr>
          <a:xfrm>
            <a:off x="763533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36"/>
          <p:cNvSpPr/>
          <p:nvPr/>
        </p:nvSpPr>
        <p:spPr>
          <a:xfrm>
            <a:off x="763533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36"/>
          <p:cNvSpPr/>
          <p:nvPr/>
        </p:nvSpPr>
        <p:spPr>
          <a:xfrm>
            <a:off x="914121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36"/>
          <p:cNvSpPr/>
          <p:nvPr/>
        </p:nvSpPr>
        <p:spPr>
          <a:xfrm>
            <a:off x="612945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36"/>
          <p:cNvSpPr/>
          <p:nvPr/>
        </p:nvSpPr>
        <p:spPr>
          <a:xfrm>
            <a:off x="914114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36"/>
          <p:cNvSpPr/>
          <p:nvPr/>
        </p:nvSpPr>
        <p:spPr>
          <a:xfrm>
            <a:off x="914121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36"/>
          <p:cNvSpPr/>
          <p:nvPr/>
        </p:nvSpPr>
        <p:spPr>
          <a:xfrm>
            <a:off x="763526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36"/>
          <p:cNvSpPr/>
          <p:nvPr/>
        </p:nvSpPr>
        <p:spPr>
          <a:xfrm>
            <a:off x="1064709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36"/>
          <p:cNvSpPr/>
          <p:nvPr/>
        </p:nvSpPr>
        <p:spPr>
          <a:xfrm>
            <a:off x="1064702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36"/>
          <p:cNvSpPr/>
          <p:nvPr/>
        </p:nvSpPr>
        <p:spPr>
          <a:xfrm>
            <a:off x="1215297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36"/>
          <p:cNvSpPr/>
          <p:nvPr/>
        </p:nvSpPr>
        <p:spPr>
          <a:xfrm>
            <a:off x="1215297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36"/>
          <p:cNvSpPr/>
          <p:nvPr/>
        </p:nvSpPr>
        <p:spPr>
          <a:xfrm>
            <a:off x="1365885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36"/>
          <p:cNvSpPr/>
          <p:nvPr/>
        </p:nvSpPr>
        <p:spPr>
          <a:xfrm>
            <a:off x="1064709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36"/>
          <p:cNvSpPr/>
          <p:nvPr/>
        </p:nvSpPr>
        <p:spPr>
          <a:xfrm>
            <a:off x="1365878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36"/>
          <p:cNvSpPr/>
          <p:nvPr/>
        </p:nvSpPr>
        <p:spPr>
          <a:xfrm>
            <a:off x="1365885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36"/>
          <p:cNvSpPr/>
          <p:nvPr/>
        </p:nvSpPr>
        <p:spPr>
          <a:xfrm>
            <a:off x="1215290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36"/>
          <p:cNvSpPr/>
          <p:nvPr/>
        </p:nvSpPr>
        <p:spPr>
          <a:xfrm>
            <a:off x="612945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36"/>
          <p:cNvSpPr/>
          <p:nvPr/>
        </p:nvSpPr>
        <p:spPr>
          <a:xfrm>
            <a:off x="612938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36"/>
          <p:cNvSpPr/>
          <p:nvPr/>
        </p:nvSpPr>
        <p:spPr>
          <a:xfrm>
            <a:off x="763533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36"/>
          <p:cNvSpPr/>
          <p:nvPr/>
        </p:nvSpPr>
        <p:spPr>
          <a:xfrm>
            <a:off x="763533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36"/>
          <p:cNvSpPr/>
          <p:nvPr/>
        </p:nvSpPr>
        <p:spPr>
          <a:xfrm>
            <a:off x="914121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36"/>
          <p:cNvSpPr/>
          <p:nvPr/>
        </p:nvSpPr>
        <p:spPr>
          <a:xfrm>
            <a:off x="612945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36"/>
          <p:cNvSpPr/>
          <p:nvPr/>
        </p:nvSpPr>
        <p:spPr>
          <a:xfrm>
            <a:off x="914114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36"/>
          <p:cNvSpPr/>
          <p:nvPr/>
        </p:nvSpPr>
        <p:spPr>
          <a:xfrm>
            <a:off x="914121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36"/>
          <p:cNvSpPr/>
          <p:nvPr/>
        </p:nvSpPr>
        <p:spPr>
          <a:xfrm>
            <a:off x="763526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36"/>
          <p:cNvSpPr/>
          <p:nvPr/>
        </p:nvSpPr>
        <p:spPr>
          <a:xfrm>
            <a:off x="1064709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36"/>
          <p:cNvSpPr/>
          <p:nvPr/>
        </p:nvSpPr>
        <p:spPr>
          <a:xfrm>
            <a:off x="1064702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36"/>
          <p:cNvSpPr/>
          <p:nvPr/>
        </p:nvSpPr>
        <p:spPr>
          <a:xfrm>
            <a:off x="1215297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36"/>
          <p:cNvSpPr/>
          <p:nvPr/>
        </p:nvSpPr>
        <p:spPr>
          <a:xfrm>
            <a:off x="1215297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36"/>
          <p:cNvSpPr/>
          <p:nvPr/>
        </p:nvSpPr>
        <p:spPr>
          <a:xfrm>
            <a:off x="1365885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36"/>
          <p:cNvSpPr/>
          <p:nvPr/>
        </p:nvSpPr>
        <p:spPr>
          <a:xfrm>
            <a:off x="1064709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36"/>
          <p:cNvSpPr/>
          <p:nvPr/>
        </p:nvSpPr>
        <p:spPr>
          <a:xfrm>
            <a:off x="1365878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36"/>
          <p:cNvSpPr/>
          <p:nvPr/>
        </p:nvSpPr>
        <p:spPr>
          <a:xfrm>
            <a:off x="1365885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6"/>
          <p:cNvSpPr/>
          <p:nvPr/>
        </p:nvSpPr>
        <p:spPr>
          <a:xfrm>
            <a:off x="1215290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36"/>
          <p:cNvSpPr/>
          <p:nvPr/>
        </p:nvSpPr>
        <p:spPr>
          <a:xfrm>
            <a:off x="1515200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36"/>
          <p:cNvSpPr/>
          <p:nvPr/>
        </p:nvSpPr>
        <p:spPr>
          <a:xfrm>
            <a:off x="1515200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36"/>
          <p:cNvSpPr/>
          <p:nvPr/>
        </p:nvSpPr>
        <p:spPr>
          <a:xfrm>
            <a:off x="1515193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36"/>
          <p:cNvSpPr/>
          <p:nvPr/>
        </p:nvSpPr>
        <p:spPr>
          <a:xfrm>
            <a:off x="1515200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36"/>
          <p:cNvSpPr/>
          <p:nvPr/>
        </p:nvSpPr>
        <p:spPr>
          <a:xfrm>
            <a:off x="1515200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36"/>
          <p:cNvSpPr/>
          <p:nvPr/>
        </p:nvSpPr>
        <p:spPr>
          <a:xfrm>
            <a:off x="1515193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36"/>
          <p:cNvSpPr/>
          <p:nvPr/>
        </p:nvSpPr>
        <p:spPr>
          <a:xfrm>
            <a:off x="613582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36"/>
          <p:cNvSpPr/>
          <p:nvPr/>
        </p:nvSpPr>
        <p:spPr>
          <a:xfrm>
            <a:off x="764170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36"/>
          <p:cNvSpPr/>
          <p:nvPr/>
        </p:nvSpPr>
        <p:spPr>
          <a:xfrm>
            <a:off x="914751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36"/>
          <p:cNvSpPr/>
          <p:nvPr/>
        </p:nvSpPr>
        <p:spPr>
          <a:xfrm>
            <a:off x="1065346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36"/>
          <p:cNvSpPr/>
          <p:nvPr/>
        </p:nvSpPr>
        <p:spPr>
          <a:xfrm>
            <a:off x="1215934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36"/>
          <p:cNvSpPr/>
          <p:nvPr/>
        </p:nvSpPr>
        <p:spPr>
          <a:xfrm>
            <a:off x="1366515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6"/>
          <p:cNvSpPr/>
          <p:nvPr/>
        </p:nvSpPr>
        <p:spPr>
          <a:xfrm>
            <a:off x="1515837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36"/>
          <p:cNvSpPr/>
          <p:nvPr/>
        </p:nvSpPr>
        <p:spPr>
          <a:xfrm>
            <a:off x="614219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36"/>
          <p:cNvSpPr/>
          <p:nvPr/>
        </p:nvSpPr>
        <p:spPr>
          <a:xfrm>
            <a:off x="764814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36"/>
          <p:cNvSpPr/>
          <p:nvPr/>
        </p:nvSpPr>
        <p:spPr>
          <a:xfrm>
            <a:off x="915402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36"/>
          <p:cNvSpPr/>
          <p:nvPr/>
        </p:nvSpPr>
        <p:spPr>
          <a:xfrm>
            <a:off x="1065983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36"/>
          <p:cNvSpPr/>
          <p:nvPr/>
        </p:nvSpPr>
        <p:spPr>
          <a:xfrm>
            <a:off x="1216578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36"/>
          <p:cNvSpPr/>
          <p:nvPr/>
        </p:nvSpPr>
        <p:spPr>
          <a:xfrm>
            <a:off x="1367166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36"/>
          <p:cNvSpPr/>
          <p:nvPr/>
        </p:nvSpPr>
        <p:spPr>
          <a:xfrm>
            <a:off x="1516482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36"/>
          <p:cNvSpPr/>
          <p:nvPr/>
        </p:nvSpPr>
        <p:spPr>
          <a:xfrm>
            <a:off x="3105358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36"/>
          <p:cNvSpPr/>
          <p:nvPr/>
        </p:nvSpPr>
        <p:spPr>
          <a:xfrm>
            <a:off x="3105351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36"/>
          <p:cNvSpPr/>
          <p:nvPr/>
        </p:nvSpPr>
        <p:spPr>
          <a:xfrm>
            <a:off x="3255946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36"/>
          <p:cNvSpPr/>
          <p:nvPr/>
        </p:nvSpPr>
        <p:spPr>
          <a:xfrm>
            <a:off x="3255946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36"/>
          <p:cNvSpPr/>
          <p:nvPr/>
        </p:nvSpPr>
        <p:spPr>
          <a:xfrm>
            <a:off x="3406534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36"/>
          <p:cNvSpPr/>
          <p:nvPr/>
        </p:nvSpPr>
        <p:spPr>
          <a:xfrm>
            <a:off x="3105358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36"/>
          <p:cNvSpPr/>
          <p:nvPr/>
        </p:nvSpPr>
        <p:spPr>
          <a:xfrm>
            <a:off x="3406527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36"/>
          <p:cNvSpPr/>
          <p:nvPr/>
        </p:nvSpPr>
        <p:spPr>
          <a:xfrm>
            <a:off x="3406534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36"/>
          <p:cNvSpPr/>
          <p:nvPr/>
        </p:nvSpPr>
        <p:spPr>
          <a:xfrm>
            <a:off x="3255939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36"/>
          <p:cNvSpPr/>
          <p:nvPr/>
        </p:nvSpPr>
        <p:spPr>
          <a:xfrm>
            <a:off x="3557122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36"/>
          <p:cNvSpPr/>
          <p:nvPr/>
        </p:nvSpPr>
        <p:spPr>
          <a:xfrm>
            <a:off x="3557115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36"/>
          <p:cNvSpPr/>
          <p:nvPr/>
        </p:nvSpPr>
        <p:spPr>
          <a:xfrm>
            <a:off x="3707710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36"/>
          <p:cNvSpPr/>
          <p:nvPr/>
        </p:nvSpPr>
        <p:spPr>
          <a:xfrm>
            <a:off x="3707710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36"/>
          <p:cNvSpPr/>
          <p:nvPr/>
        </p:nvSpPr>
        <p:spPr>
          <a:xfrm>
            <a:off x="3858298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36"/>
          <p:cNvSpPr/>
          <p:nvPr/>
        </p:nvSpPr>
        <p:spPr>
          <a:xfrm>
            <a:off x="3557122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36"/>
          <p:cNvSpPr/>
          <p:nvPr/>
        </p:nvSpPr>
        <p:spPr>
          <a:xfrm>
            <a:off x="3858291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36"/>
          <p:cNvSpPr/>
          <p:nvPr/>
        </p:nvSpPr>
        <p:spPr>
          <a:xfrm>
            <a:off x="3858298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36"/>
          <p:cNvSpPr/>
          <p:nvPr/>
        </p:nvSpPr>
        <p:spPr>
          <a:xfrm>
            <a:off x="3707703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36"/>
          <p:cNvSpPr/>
          <p:nvPr/>
        </p:nvSpPr>
        <p:spPr>
          <a:xfrm>
            <a:off x="3105358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36"/>
          <p:cNvSpPr/>
          <p:nvPr/>
        </p:nvSpPr>
        <p:spPr>
          <a:xfrm>
            <a:off x="3105351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36"/>
          <p:cNvSpPr/>
          <p:nvPr/>
        </p:nvSpPr>
        <p:spPr>
          <a:xfrm>
            <a:off x="3255946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36"/>
          <p:cNvSpPr/>
          <p:nvPr/>
        </p:nvSpPr>
        <p:spPr>
          <a:xfrm>
            <a:off x="3255946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36"/>
          <p:cNvSpPr/>
          <p:nvPr/>
        </p:nvSpPr>
        <p:spPr>
          <a:xfrm>
            <a:off x="3406534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36"/>
          <p:cNvSpPr/>
          <p:nvPr/>
        </p:nvSpPr>
        <p:spPr>
          <a:xfrm>
            <a:off x="3105358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36"/>
          <p:cNvSpPr/>
          <p:nvPr/>
        </p:nvSpPr>
        <p:spPr>
          <a:xfrm>
            <a:off x="3406527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36"/>
          <p:cNvSpPr/>
          <p:nvPr/>
        </p:nvSpPr>
        <p:spPr>
          <a:xfrm>
            <a:off x="3406534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36"/>
          <p:cNvSpPr/>
          <p:nvPr/>
        </p:nvSpPr>
        <p:spPr>
          <a:xfrm>
            <a:off x="3255939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36"/>
          <p:cNvSpPr/>
          <p:nvPr/>
        </p:nvSpPr>
        <p:spPr>
          <a:xfrm>
            <a:off x="3557122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36"/>
          <p:cNvSpPr/>
          <p:nvPr/>
        </p:nvSpPr>
        <p:spPr>
          <a:xfrm>
            <a:off x="3557115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36"/>
          <p:cNvSpPr/>
          <p:nvPr/>
        </p:nvSpPr>
        <p:spPr>
          <a:xfrm>
            <a:off x="3707710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36"/>
          <p:cNvSpPr/>
          <p:nvPr/>
        </p:nvSpPr>
        <p:spPr>
          <a:xfrm>
            <a:off x="3707710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36"/>
          <p:cNvSpPr/>
          <p:nvPr/>
        </p:nvSpPr>
        <p:spPr>
          <a:xfrm>
            <a:off x="3858298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36"/>
          <p:cNvSpPr/>
          <p:nvPr/>
        </p:nvSpPr>
        <p:spPr>
          <a:xfrm>
            <a:off x="3557122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36"/>
          <p:cNvSpPr/>
          <p:nvPr/>
        </p:nvSpPr>
        <p:spPr>
          <a:xfrm>
            <a:off x="3858291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36"/>
          <p:cNvSpPr/>
          <p:nvPr/>
        </p:nvSpPr>
        <p:spPr>
          <a:xfrm>
            <a:off x="3858298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36"/>
          <p:cNvSpPr/>
          <p:nvPr/>
        </p:nvSpPr>
        <p:spPr>
          <a:xfrm>
            <a:off x="3707703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36"/>
          <p:cNvSpPr/>
          <p:nvPr/>
        </p:nvSpPr>
        <p:spPr>
          <a:xfrm>
            <a:off x="4007613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36"/>
          <p:cNvSpPr/>
          <p:nvPr/>
        </p:nvSpPr>
        <p:spPr>
          <a:xfrm>
            <a:off x="4007613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36"/>
          <p:cNvSpPr/>
          <p:nvPr/>
        </p:nvSpPr>
        <p:spPr>
          <a:xfrm>
            <a:off x="4007606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36"/>
          <p:cNvSpPr/>
          <p:nvPr/>
        </p:nvSpPr>
        <p:spPr>
          <a:xfrm>
            <a:off x="4007613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36"/>
          <p:cNvSpPr/>
          <p:nvPr/>
        </p:nvSpPr>
        <p:spPr>
          <a:xfrm>
            <a:off x="4007613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36"/>
          <p:cNvSpPr/>
          <p:nvPr/>
        </p:nvSpPr>
        <p:spPr>
          <a:xfrm>
            <a:off x="4007606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36"/>
          <p:cNvSpPr/>
          <p:nvPr/>
        </p:nvSpPr>
        <p:spPr>
          <a:xfrm>
            <a:off x="3105994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36"/>
          <p:cNvSpPr/>
          <p:nvPr/>
        </p:nvSpPr>
        <p:spPr>
          <a:xfrm>
            <a:off x="3256582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36"/>
          <p:cNvSpPr/>
          <p:nvPr/>
        </p:nvSpPr>
        <p:spPr>
          <a:xfrm>
            <a:off x="3407163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36"/>
          <p:cNvSpPr/>
          <p:nvPr/>
        </p:nvSpPr>
        <p:spPr>
          <a:xfrm>
            <a:off x="3557758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36"/>
          <p:cNvSpPr/>
          <p:nvPr/>
        </p:nvSpPr>
        <p:spPr>
          <a:xfrm>
            <a:off x="3708346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36"/>
          <p:cNvSpPr/>
          <p:nvPr/>
        </p:nvSpPr>
        <p:spPr>
          <a:xfrm>
            <a:off x="3858927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36"/>
          <p:cNvSpPr/>
          <p:nvPr/>
        </p:nvSpPr>
        <p:spPr>
          <a:xfrm>
            <a:off x="4008249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36"/>
          <p:cNvSpPr/>
          <p:nvPr/>
        </p:nvSpPr>
        <p:spPr>
          <a:xfrm>
            <a:off x="3106632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36"/>
          <p:cNvSpPr/>
          <p:nvPr/>
        </p:nvSpPr>
        <p:spPr>
          <a:xfrm>
            <a:off x="3257227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36"/>
          <p:cNvSpPr/>
          <p:nvPr/>
        </p:nvSpPr>
        <p:spPr>
          <a:xfrm>
            <a:off x="3407815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36"/>
          <p:cNvSpPr/>
          <p:nvPr/>
        </p:nvSpPr>
        <p:spPr>
          <a:xfrm>
            <a:off x="3558396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36"/>
          <p:cNvSpPr/>
          <p:nvPr/>
        </p:nvSpPr>
        <p:spPr>
          <a:xfrm>
            <a:off x="3708991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36"/>
          <p:cNvSpPr/>
          <p:nvPr/>
        </p:nvSpPr>
        <p:spPr>
          <a:xfrm>
            <a:off x="3859579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36"/>
          <p:cNvSpPr/>
          <p:nvPr/>
        </p:nvSpPr>
        <p:spPr>
          <a:xfrm>
            <a:off x="4008894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36"/>
          <p:cNvSpPr/>
          <p:nvPr/>
        </p:nvSpPr>
        <p:spPr>
          <a:xfrm>
            <a:off x="4158233" y="37904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36"/>
          <p:cNvSpPr/>
          <p:nvPr/>
        </p:nvSpPr>
        <p:spPr>
          <a:xfrm>
            <a:off x="4158226" y="36272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36"/>
          <p:cNvSpPr/>
          <p:nvPr/>
        </p:nvSpPr>
        <p:spPr>
          <a:xfrm>
            <a:off x="4308821" y="36272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36"/>
          <p:cNvSpPr/>
          <p:nvPr/>
        </p:nvSpPr>
        <p:spPr>
          <a:xfrm>
            <a:off x="4308821" y="379047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36"/>
          <p:cNvSpPr/>
          <p:nvPr/>
        </p:nvSpPr>
        <p:spPr>
          <a:xfrm>
            <a:off x="4459409" y="362724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36"/>
          <p:cNvSpPr/>
          <p:nvPr/>
        </p:nvSpPr>
        <p:spPr>
          <a:xfrm>
            <a:off x="4158233" y="34640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36"/>
          <p:cNvSpPr/>
          <p:nvPr/>
        </p:nvSpPr>
        <p:spPr>
          <a:xfrm>
            <a:off x="4459402" y="37904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36"/>
          <p:cNvSpPr/>
          <p:nvPr/>
        </p:nvSpPr>
        <p:spPr>
          <a:xfrm>
            <a:off x="4459409" y="346400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36"/>
          <p:cNvSpPr/>
          <p:nvPr/>
        </p:nvSpPr>
        <p:spPr>
          <a:xfrm>
            <a:off x="4308814" y="34640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36"/>
          <p:cNvSpPr/>
          <p:nvPr/>
        </p:nvSpPr>
        <p:spPr>
          <a:xfrm>
            <a:off x="4158233" y="33007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36"/>
          <p:cNvSpPr/>
          <p:nvPr/>
        </p:nvSpPr>
        <p:spPr>
          <a:xfrm>
            <a:off x="4158226" y="31375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36"/>
          <p:cNvSpPr/>
          <p:nvPr/>
        </p:nvSpPr>
        <p:spPr>
          <a:xfrm>
            <a:off x="4308821" y="31375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36"/>
          <p:cNvSpPr/>
          <p:nvPr/>
        </p:nvSpPr>
        <p:spPr>
          <a:xfrm>
            <a:off x="4308821" y="330076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36"/>
          <p:cNvSpPr/>
          <p:nvPr/>
        </p:nvSpPr>
        <p:spPr>
          <a:xfrm>
            <a:off x="4459409" y="313753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36"/>
          <p:cNvSpPr/>
          <p:nvPr/>
        </p:nvSpPr>
        <p:spPr>
          <a:xfrm>
            <a:off x="4158233" y="29742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36"/>
          <p:cNvSpPr/>
          <p:nvPr/>
        </p:nvSpPr>
        <p:spPr>
          <a:xfrm>
            <a:off x="4459402" y="33007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36"/>
          <p:cNvSpPr/>
          <p:nvPr/>
        </p:nvSpPr>
        <p:spPr>
          <a:xfrm>
            <a:off x="4459409" y="29742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36"/>
          <p:cNvSpPr/>
          <p:nvPr/>
        </p:nvSpPr>
        <p:spPr>
          <a:xfrm>
            <a:off x="4308814" y="29742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36"/>
          <p:cNvSpPr/>
          <p:nvPr/>
        </p:nvSpPr>
        <p:spPr>
          <a:xfrm>
            <a:off x="4158869" y="28110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36"/>
          <p:cNvSpPr/>
          <p:nvPr/>
        </p:nvSpPr>
        <p:spPr>
          <a:xfrm>
            <a:off x="4309457" y="28110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36"/>
          <p:cNvSpPr/>
          <p:nvPr/>
        </p:nvSpPr>
        <p:spPr>
          <a:xfrm>
            <a:off x="4460038" y="28110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36"/>
          <p:cNvSpPr/>
          <p:nvPr/>
        </p:nvSpPr>
        <p:spPr>
          <a:xfrm>
            <a:off x="4159507" y="26478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36"/>
          <p:cNvSpPr/>
          <p:nvPr/>
        </p:nvSpPr>
        <p:spPr>
          <a:xfrm>
            <a:off x="4310102" y="264782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36"/>
          <p:cNvSpPr/>
          <p:nvPr/>
        </p:nvSpPr>
        <p:spPr>
          <a:xfrm>
            <a:off x="4460690" y="26478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36"/>
          <p:cNvSpPr/>
          <p:nvPr/>
        </p:nvSpPr>
        <p:spPr>
          <a:xfrm>
            <a:off x="3097358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36"/>
          <p:cNvSpPr/>
          <p:nvPr/>
        </p:nvSpPr>
        <p:spPr>
          <a:xfrm>
            <a:off x="3398534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36"/>
          <p:cNvSpPr/>
          <p:nvPr/>
        </p:nvSpPr>
        <p:spPr>
          <a:xfrm>
            <a:off x="3247939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36"/>
          <p:cNvSpPr/>
          <p:nvPr/>
        </p:nvSpPr>
        <p:spPr>
          <a:xfrm>
            <a:off x="3549122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36"/>
          <p:cNvSpPr/>
          <p:nvPr/>
        </p:nvSpPr>
        <p:spPr>
          <a:xfrm>
            <a:off x="3850298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36"/>
          <p:cNvSpPr/>
          <p:nvPr/>
        </p:nvSpPr>
        <p:spPr>
          <a:xfrm>
            <a:off x="3699703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36"/>
          <p:cNvSpPr/>
          <p:nvPr/>
        </p:nvSpPr>
        <p:spPr>
          <a:xfrm>
            <a:off x="3999606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36"/>
          <p:cNvSpPr/>
          <p:nvPr/>
        </p:nvSpPr>
        <p:spPr>
          <a:xfrm>
            <a:off x="3097994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36"/>
          <p:cNvSpPr/>
          <p:nvPr/>
        </p:nvSpPr>
        <p:spPr>
          <a:xfrm>
            <a:off x="3248582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36"/>
          <p:cNvSpPr/>
          <p:nvPr/>
        </p:nvSpPr>
        <p:spPr>
          <a:xfrm>
            <a:off x="3399163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36"/>
          <p:cNvSpPr/>
          <p:nvPr/>
        </p:nvSpPr>
        <p:spPr>
          <a:xfrm>
            <a:off x="3549758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36"/>
          <p:cNvSpPr/>
          <p:nvPr/>
        </p:nvSpPr>
        <p:spPr>
          <a:xfrm>
            <a:off x="3700346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36"/>
          <p:cNvSpPr/>
          <p:nvPr/>
        </p:nvSpPr>
        <p:spPr>
          <a:xfrm>
            <a:off x="3850927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36"/>
          <p:cNvSpPr/>
          <p:nvPr/>
        </p:nvSpPr>
        <p:spPr>
          <a:xfrm>
            <a:off x="4000249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36"/>
          <p:cNvSpPr/>
          <p:nvPr/>
        </p:nvSpPr>
        <p:spPr>
          <a:xfrm>
            <a:off x="3098632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36"/>
          <p:cNvSpPr/>
          <p:nvPr/>
        </p:nvSpPr>
        <p:spPr>
          <a:xfrm>
            <a:off x="3249227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36"/>
          <p:cNvSpPr/>
          <p:nvPr/>
        </p:nvSpPr>
        <p:spPr>
          <a:xfrm>
            <a:off x="3399815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36"/>
          <p:cNvSpPr/>
          <p:nvPr/>
        </p:nvSpPr>
        <p:spPr>
          <a:xfrm>
            <a:off x="3550396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36"/>
          <p:cNvSpPr/>
          <p:nvPr/>
        </p:nvSpPr>
        <p:spPr>
          <a:xfrm>
            <a:off x="3700991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36"/>
          <p:cNvSpPr/>
          <p:nvPr/>
        </p:nvSpPr>
        <p:spPr>
          <a:xfrm>
            <a:off x="3851579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36"/>
          <p:cNvSpPr/>
          <p:nvPr/>
        </p:nvSpPr>
        <p:spPr>
          <a:xfrm>
            <a:off x="4000894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36"/>
          <p:cNvSpPr/>
          <p:nvPr/>
        </p:nvSpPr>
        <p:spPr>
          <a:xfrm>
            <a:off x="4150233" y="247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36"/>
          <p:cNvSpPr/>
          <p:nvPr/>
        </p:nvSpPr>
        <p:spPr>
          <a:xfrm>
            <a:off x="4451409" y="247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36"/>
          <p:cNvSpPr/>
          <p:nvPr/>
        </p:nvSpPr>
        <p:spPr>
          <a:xfrm>
            <a:off x="4300814" y="247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36"/>
          <p:cNvSpPr/>
          <p:nvPr/>
        </p:nvSpPr>
        <p:spPr>
          <a:xfrm>
            <a:off x="4150869" y="231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36"/>
          <p:cNvSpPr/>
          <p:nvPr/>
        </p:nvSpPr>
        <p:spPr>
          <a:xfrm>
            <a:off x="4301457" y="231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36"/>
          <p:cNvSpPr/>
          <p:nvPr/>
        </p:nvSpPr>
        <p:spPr>
          <a:xfrm>
            <a:off x="4452038" y="231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36"/>
          <p:cNvSpPr/>
          <p:nvPr/>
        </p:nvSpPr>
        <p:spPr>
          <a:xfrm>
            <a:off x="4151507" y="215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36"/>
          <p:cNvSpPr/>
          <p:nvPr/>
        </p:nvSpPr>
        <p:spPr>
          <a:xfrm>
            <a:off x="4302102" y="215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36"/>
          <p:cNvSpPr/>
          <p:nvPr/>
        </p:nvSpPr>
        <p:spPr>
          <a:xfrm>
            <a:off x="4452690" y="215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36"/>
          <p:cNvSpPr/>
          <p:nvPr/>
        </p:nvSpPr>
        <p:spPr>
          <a:xfrm>
            <a:off x="3097458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36"/>
          <p:cNvSpPr/>
          <p:nvPr/>
        </p:nvSpPr>
        <p:spPr>
          <a:xfrm>
            <a:off x="3398634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36"/>
          <p:cNvSpPr/>
          <p:nvPr/>
        </p:nvSpPr>
        <p:spPr>
          <a:xfrm>
            <a:off x="3248039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36"/>
          <p:cNvSpPr/>
          <p:nvPr/>
        </p:nvSpPr>
        <p:spPr>
          <a:xfrm>
            <a:off x="3549222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36"/>
          <p:cNvSpPr/>
          <p:nvPr/>
        </p:nvSpPr>
        <p:spPr>
          <a:xfrm>
            <a:off x="3850398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36"/>
          <p:cNvSpPr/>
          <p:nvPr/>
        </p:nvSpPr>
        <p:spPr>
          <a:xfrm>
            <a:off x="3699803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36"/>
          <p:cNvSpPr/>
          <p:nvPr/>
        </p:nvSpPr>
        <p:spPr>
          <a:xfrm>
            <a:off x="3999706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36"/>
          <p:cNvSpPr/>
          <p:nvPr/>
        </p:nvSpPr>
        <p:spPr>
          <a:xfrm>
            <a:off x="4150333" y="1989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36"/>
          <p:cNvSpPr/>
          <p:nvPr/>
        </p:nvSpPr>
        <p:spPr>
          <a:xfrm>
            <a:off x="4451509" y="1989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36"/>
          <p:cNvSpPr/>
          <p:nvPr/>
        </p:nvSpPr>
        <p:spPr>
          <a:xfrm>
            <a:off x="4300914" y="1989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36"/>
          <p:cNvSpPr/>
          <p:nvPr/>
        </p:nvSpPr>
        <p:spPr>
          <a:xfrm>
            <a:off x="6272433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36"/>
          <p:cNvSpPr/>
          <p:nvPr/>
        </p:nvSpPr>
        <p:spPr>
          <a:xfrm>
            <a:off x="6272426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36"/>
          <p:cNvSpPr/>
          <p:nvPr/>
        </p:nvSpPr>
        <p:spPr>
          <a:xfrm>
            <a:off x="6423021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36"/>
          <p:cNvSpPr/>
          <p:nvPr/>
        </p:nvSpPr>
        <p:spPr>
          <a:xfrm>
            <a:off x="6423021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36"/>
          <p:cNvSpPr/>
          <p:nvPr/>
        </p:nvSpPr>
        <p:spPr>
          <a:xfrm>
            <a:off x="6573609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36"/>
          <p:cNvSpPr/>
          <p:nvPr/>
        </p:nvSpPr>
        <p:spPr>
          <a:xfrm>
            <a:off x="6272433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36"/>
          <p:cNvSpPr/>
          <p:nvPr/>
        </p:nvSpPr>
        <p:spPr>
          <a:xfrm>
            <a:off x="6573602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36"/>
          <p:cNvSpPr/>
          <p:nvPr/>
        </p:nvSpPr>
        <p:spPr>
          <a:xfrm>
            <a:off x="6573609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36"/>
          <p:cNvSpPr/>
          <p:nvPr/>
        </p:nvSpPr>
        <p:spPr>
          <a:xfrm>
            <a:off x="6423014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36"/>
          <p:cNvSpPr/>
          <p:nvPr/>
        </p:nvSpPr>
        <p:spPr>
          <a:xfrm>
            <a:off x="6724197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36"/>
          <p:cNvSpPr/>
          <p:nvPr/>
        </p:nvSpPr>
        <p:spPr>
          <a:xfrm>
            <a:off x="6724190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36"/>
          <p:cNvSpPr/>
          <p:nvPr/>
        </p:nvSpPr>
        <p:spPr>
          <a:xfrm>
            <a:off x="6874785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36"/>
          <p:cNvSpPr/>
          <p:nvPr/>
        </p:nvSpPr>
        <p:spPr>
          <a:xfrm>
            <a:off x="6874785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36"/>
          <p:cNvSpPr/>
          <p:nvPr/>
        </p:nvSpPr>
        <p:spPr>
          <a:xfrm>
            <a:off x="7025373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36"/>
          <p:cNvSpPr/>
          <p:nvPr/>
        </p:nvSpPr>
        <p:spPr>
          <a:xfrm>
            <a:off x="6724197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36"/>
          <p:cNvSpPr/>
          <p:nvPr/>
        </p:nvSpPr>
        <p:spPr>
          <a:xfrm>
            <a:off x="7025366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36"/>
          <p:cNvSpPr/>
          <p:nvPr/>
        </p:nvSpPr>
        <p:spPr>
          <a:xfrm>
            <a:off x="7025373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36"/>
          <p:cNvSpPr/>
          <p:nvPr/>
        </p:nvSpPr>
        <p:spPr>
          <a:xfrm>
            <a:off x="6874778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36"/>
          <p:cNvSpPr/>
          <p:nvPr/>
        </p:nvSpPr>
        <p:spPr>
          <a:xfrm>
            <a:off x="6272433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36"/>
          <p:cNvSpPr/>
          <p:nvPr/>
        </p:nvSpPr>
        <p:spPr>
          <a:xfrm>
            <a:off x="6272426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36"/>
          <p:cNvSpPr/>
          <p:nvPr/>
        </p:nvSpPr>
        <p:spPr>
          <a:xfrm>
            <a:off x="6423021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36"/>
          <p:cNvSpPr/>
          <p:nvPr/>
        </p:nvSpPr>
        <p:spPr>
          <a:xfrm>
            <a:off x="6423021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36"/>
          <p:cNvSpPr/>
          <p:nvPr/>
        </p:nvSpPr>
        <p:spPr>
          <a:xfrm>
            <a:off x="6573609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36"/>
          <p:cNvSpPr/>
          <p:nvPr/>
        </p:nvSpPr>
        <p:spPr>
          <a:xfrm>
            <a:off x="6272433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36"/>
          <p:cNvSpPr/>
          <p:nvPr/>
        </p:nvSpPr>
        <p:spPr>
          <a:xfrm>
            <a:off x="6573602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36"/>
          <p:cNvSpPr/>
          <p:nvPr/>
        </p:nvSpPr>
        <p:spPr>
          <a:xfrm>
            <a:off x="6573609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36"/>
          <p:cNvSpPr/>
          <p:nvPr/>
        </p:nvSpPr>
        <p:spPr>
          <a:xfrm>
            <a:off x="6423014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36"/>
          <p:cNvSpPr/>
          <p:nvPr/>
        </p:nvSpPr>
        <p:spPr>
          <a:xfrm>
            <a:off x="6724197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36"/>
          <p:cNvSpPr/>
          <p:nvPr/>
        </p:nvSpPr>
        <p:spPr>
          <a:xfrm>
            <a:off x="6724190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36"/>
          <p:cNvSpPr/>
          <p:nvPr/>
        </p:nvSpPr>
        <p:spPr>
          <a:xfrm>
            <a:off x="6874785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36"/>
          <p:cNvSpPr/>
          <p:nvPr/>
        </p:nvSpPr>
        <p:spPr>
          <a:xfrm>
            <a:off x="6874785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36"/>
          <p:cNvSpPr/>
          <p:nvPr/>
        </p:nvSpPr>
        <p:spPr>
          <a:xfrm>
            <a:off x="7025373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36"/>
          <p:cNvSpPr/>
          <p:nvPr/>
        </p:nvSpPr>
        <p:spPr>
          <a:xfrm>
            <a:off x="6724197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36"/>
          <p:cNvSpPr/>
          <p:nvPr/>
        </p:nvSpPr>
        <p:spPr>
          <a:xfrm>
            <a:off x="7025366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36"/>
          <p:cNvSpPr/>
          <p:nvPr/>
        </p:nvSpPr>
        <p:spPr>
          <a:xfrm>
            <a:off x="7025373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36"/>
          <p:cNvSpPr/>
          <p:nvPr/>
        </p:nvSpPr>
        <p:spPr>
          <a:xfrm>
            <a:off x="6874778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36"/>
          <p:cNvSpPr/>
          <p:nvPr/>
        </p:nvSpPr>
        <p:spPr>
          <a:xfrm>
            <a:off x="7174688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36"/>
          <p:cNvSpPr/>
          <p:nvPr/>
        </p:nvSpPr>
        <p:spPr>
          <a:xfrm>
            <a:off x="7174688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36"/>
          <p:cNvSpPr/>
          <p:nvPr/>
        </p:nvSpPr>
        <p:spPr>
          <a:xfrm>
            <a:off x="7174681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36"/>
          <p:cNvSpPr/>
          <p:nvPr/>
        </p:nvSpPr>
        <p:spPr>
          <a:xfrm>
            <a:off x="7174688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36"/>
          <p:cNvSpPr/>
          <p:nvPr/>
        </p:nvSpPr>
        <p:spPr>
          <a:xfrm>
            <a:off x="7174688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36"/>
          <p:cNvSpPr/>
          <p:nvPr/>
        </p:nvSpPr>
        <p:spPr>
          <a:xfrm>
            <a:off x="7174681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36"/>
          <p:cNvSpPr/>
          <p:nvPr/>
        </p:nvSpPr>
        <p:spPr>
          <a:xfrm>
            <a:off x="6273069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36"/>
          <p:cNvSpPr/>
          <p:nvPr/>
        </p:nvSpPr>
        <p:spPr>
          <a:xfrm>
            <a:off x="6423657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36"/>
          <p:cNvSpPr/>
          <p:nvPr/>
        </p:nvSpPr>
        <p:spPr>
          <a:xfrm>
            <a:off x="6574238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36"/>
          <p:cNvSpPr/>
          <p:nvPr/>
        </p:nvSpPr>
        <p:spPr>
          <a:xfrm>
            <a:off x="6724833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36"/>
          <p:cNvSpPr/>
          <p:nvPr/>
        </p:nvSpPr>
        <p:spPr>
          <a:xfrm>
            <a:off x="6875421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36"/>
          <p:cNvSpPr/>
          <p:nvPr/>
        </p:nvSpPr>
        <p:spPr>
          <a:xfrm>
            <a:off x="7026002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36"/>
          <p:cNvSpPr/>
          <p:nvPr/>
        </p:nvSpPr>
        <p:spPr>
          <a:xfrm>
            <a:off x="7175324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36"/>
          <p:cNvSpPr/>
          <p:nvPr/>
        </p:nvSpPr>
        <p:spPr>
          <a:xfrm>
            <a:off x="6273707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36"/>
          <p:cNvSpPr/>
          <p:nvPr/>
        </p:nvSpPr>
        <p:spPr>
          <a:xfrm>
            <a:off x="6424302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36"/>
          <p:cNvSpPr/>
          <p:nvPr/>
        </p:nvSpPr>
        <p:spPr>
          <a:xfrm>
            <a:off x="6574890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36"/>
          <p:cNvSpPr/>
          <p:nvPr/>
        </p:nvSpPr>
        <p:spPr>
          <a:xfrm>
            <a:off x="6725471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36"/>
          <p:cNvSpPr/>
          <p:nvPr/>
        </p:nvSpPr>
        <p:spPr>
          <a:xfrm>
            <a:off x="6876066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36"/>
          <p:cNvSpPr/>
          <p:nvPr/>
        </p:nvSpPr>
        <p:spPr>
          <a:xfrm>
            <a:off x="7026654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36"/>
          <p:cNvSpPr/>
          <p:nvPr/>
        </p:nvSpPr>
        <p:spPr>
          <a:xfrm>
            <a:off x="7175969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36"/>
          <p:cNvSpPr/>
          <p:nvPr/>
        </p:nvSpPr>
        <p:spPr>
          <a:xfrm>
            <a:off x="7325308" y="399384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36"/>
          <p:cNvSpPr/>
          <p:nvPr/>
        </p:nvSpPr>
        <p:spPr>
          <a:xfrm>
            <a:off x="7325301" y="383060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36"/>
          <p:cNvSpPr/>
          <p:nvPr/>
        </p:nvSpPr>
        <p:spPr>
          <a:xfrm>
            <a:off x="7475896" y="383060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36"/>
          <p:cNvSpPr/>
          <p:nvPr/>
        </p:nvSpPr>
        <p:spPr>
          <a:xfrm>
            <a:off x="7475896" y="399384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36"/>
          <p:cNvSpPr/>
          <p:nvPr/>
        </p:nvSpPr>
        <p:spPr>
          <a:xfrm>
            <a:off x="7626484" y="383060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36"/>
          <p:cNvSpPr/>
          <p:nvPr/>
        </p:nvSpPr>
        <p:spPr>
          <a:xfrm>
            <a:off x="7325308" y="366736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36"/>
          <p:cNvSpPr/>
          <p:nvPr/>
        </p:nvSpPr>
        <p:spPr>
          <a:xfrm>
            <a:off x="7626477" y="399384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36"/>
          <p:cNvSpPr/>
          <p:nvPr/>
        </p:nvSpPr>
        <p:spPr>
          <a:xfrm>
            <a:off x="7626484" y="366736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36"/>
          <p:cNvSpPr/>
          <p:nvPr/>
        </p:nvSpPr>
        <p:spPr>
          <a:xfrm>
            <a:off x="7475889" y="366736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36"/>
          <p:cNvSpPr/>
          <p:nvPr/>
        </p:nvSpPr>
        <p:spPr>
          <a:xfrm>
            <a:off x="7325308" y="350413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36"/>
          <p:cNvSpPr/>
          <p:nvPr/>
        </p:nvSpPr>
        <p:spPr>
          <a:xfrm>
            <a:off x="7325301" y="334089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36"/>
          <p:cNvSpPr/>
          <p:nvPr/>
        </p:nvSpPr>
        <p:spPr>
          <a:xfrm>
            <a:off x="7475896" y="334089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36"/>
          <p:cNvSpPr/>
          <p:nvPr/>
        </p:nvSpPr>
        <p:spPr>
          <a:xfrm>
            <a:off x="7475896" y="350413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36"/>
          <p:cNvSpPr/>
          <p:nvPr/>
        </p:nvSpPr>
        <p:spPr>
          <a:xfrm>
            <a:off x="7626484" y="334089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36"/>
          <p:cNvSpPr/>
          <p:nvPr/>
        </p:nvSpPr>
        <p:spPr>
          <a:xfrm>
            <a:off x="7325308" y="317765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36"/>
          <p:cNvSpPr/>
          <p:nvPr/>
        </p:nvSpPr>
        <p:spPr>
          <a:xfrm>
            <a:off x="7626477" y="350413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36"/>
          <p:cNvSpPr/>
          <p:nvPr/>
        </p:nvSpPr>
        <p:spPr>
          <a:xfrm>
            <a:off x="7626484" y="317765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36"/>
          <p:cNvSpPr/>
          <p:nvPr/>
        </p:nvSpPr>
        <p:spPr>
          <a:xfrm>
            <a:off x="7475889" y="317765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36"/>
          <p:cNvSpPr/>
          <p:nvPr/>
        </p:nvSpPr>
        <p:spPr>
          <a:xfrm>
            <a:off x="7325944" y="30144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36"/>
          <p:cNvSpPr/>
          <p:nvPr/>
        </p:nvSpPr>
        <p:spPr>
          <a:xfrm>
            <a:off x="7476532" y="301442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36"/>
          <p:cNvSpPr/>
          <p:nvPr/>
        </p:nvSpPr>
        <p:spPr>
          <a:xfrm>
            <a:off x="7627113" y="30144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36"/>
          <p:cNvSpPr/>
          <p:nvPr/>
        </p:nvSpPr>
        <p:spPr>
          <a:xfrm>
            <a:off x="7326582" y="285118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36"/>
          <p:cNvSpPr/>
          <p:nvPr/>
        </p:nvSpPr>
        <p:spPr>
          <a:xfrm>
            <a:off x="7477177" y="285118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36"/>
          <p:cNvSpPr/>
          <p:nvPr/>
        </p:nvSpPr>
        <p:spPr>
          <a:xfrm>
            <a:off x="7627765" y="285118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36"/>
          <p:cNvSpPr/>
          <p:nvPr/>
        </p:nvSpPr>
        <p:spPr>
          <a:xfrm>
            <a:off x="6264433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36"/>
          <p:cNvSpPr/>
          <p:nvPr/>
        </p:nvSpPr>
        <p:spPr>
          <a:xfrm>
            <a:off x="6565609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36"/>
          <p:cNvSpPr/>
          <p:nvPr/>
        </p:nvSpPr>
        <p:spPr>
          <a:xfrm>
            <a:off x="6415014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36"/>
          <p:cNvSpPr/>
          <p:nvPr/>
        </p:nvSpPr>
        <p:spPr>
          <a:xfrm>
            <a:off x="6716197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36"/>
          <p:cNvSpPr/>
          <p:nvPr/>
        </p:nvSpPr>
        <p:spPr>
          <a:xfrm>
            <a:off x="7017373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36"/>
          <p:cNvSpPr/>
          <p:nvPr/>
        </p:nvSpPr>
        <p:spPr>
          <a:xfrm>
            <a:off x="6866778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36"/>
          <p:cNvSpPr/>
          <p:nvPr/>
        </p:nvSpPr>
        <p:spPr>
          <a:xfrm>
            <a:off x="7166681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36"/>
          <p:cNvSpPr/>
          <p:nvPr/>
        </p:nvSpPr>
        <p:spPr>
          <a:xfrm>
            <a:off x="6265069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36"/>
          <p:cNvSpPr/>
          <p:nvPr/>
        </p:nvSpPr>
        <p:spPr>
          <a:xfrm>
            <a:off x="6415657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36"/>
          <p:cNvSpPr/>
          <p:nvPr/>
        </p:nvSpPr>
        <p:spPr>
          <a:xfrm>
            <a:off x="6566238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36"/>
          <p:cNvSpPr/>
          <p:nvPr/>
        </p:nvSpPr>
        <p:spPr>
          <a:xfrm>
            <a:off x="6716833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36"/>
          <p:cNvSpPr/>
          <p:nvPr/>
        </p:nvSpPr>
        <p:spPr>
          <a:xfrm>
            <a:off x="6867421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36"/>
          <p:cNvSpPr/>
          <p:nvPr/>
        </p:nvSpPr>
        <p:spPr>
          <a:xfrm>
            <a:off x="7018002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36"/>
          <p:cNvSpPr/>
          <p:nvPr/>
        </p:nvSpPr>
        <p:spPr>
          <a:xfrm>
            <a:off x="7167324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36"/>
          <p:cNvSpPr/>
          <p:nvPr/>
        </p:nvSpPr>
        <p:spPr>
          <a:xfrm>
            <a:off x="6265707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36"/>
          <p:cNvSpPr/>
          <p:nvPr/>
        </p:nvSpPr>
        <p:spPr>
          <a:xfrm>
            <a:off x="6416302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36"/>
          <p:cNvSpPr/>
          <p:nvPr/>
        </p:nvSpPr>
        <p:spPr>
          <a:xfrm>
            <a:off x="6566890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36"/>
          <p:cNvSpPr/>
          <p:nvPr/>
        </p:nvSpPr>
        <p:spPr>
          <a:xfrm>
            <a:off x="6717471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36"/>
          <p:cNvSpPr/>
          <p:nvPr/>
        </p:nvSpPr>
        <p:spPr>
          <a:xfrm>
            <a:off x="6868066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36"/>
          <p:cNvSpPr/>
          <p:nvPr/>
        </p:nvSpPr>
        <p:spPr>
          <a:xfrm>
            <a:off x="7018654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36"/>
          <p:cNvSpPr/>
          <p:nvPr/>
        </p:nvSpPr>
        <p:spPr>
          <a:xfrm>
            <a:off x="7167969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36"/>
          <p:cNvSpPr/>
          <p:nvPr/>
        </p:nvSpPr>
        <p:spPr>
          <a:xfrm>
            <a:off x="7317308" y="26807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36"/>
          <p:cNvSpPr/>
          <p:nvPr/>
        </p:nvSpPr>
        <p:spPr>
          <a:xfrm>
            <a:off x="7618484" y="26807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36"/>
          <p:cNvSpPr/>
          <p:nvPr/>
        </p:nvSpPr>
        <p:spPr>
          <a:xfrm>
            <a:off x="7467889" y="26807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36"/>
          <p:cNvSpPr/>
          <p:nvPr/>
        </p:nvSpPr>
        <p:spPr>
          <a:xfrm>
            <a:off x="7317944" y="25174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36"/>
          <p:cNvSpPr/>
          <p:nvPr/>
        </p:nvSpPr>
        <p:spPr>
          <a:xfrm>
            <a:off x="7468532" y="25174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36"/>
          <p:cNvSpPr/>
          <p:nvPr/>
        </p:nvSpPr>
        <p:spPr>
          <a:xfrm>
            <a:off x="7619113" y="25174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36"/>
          <p:cNvSpPr/>
          <p:nvPr/>
        </p:nvSpPr>
        <p:spPr>
          <a:xfrm>
            <a:off x="7318582" y="23542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36"/>
          <p:cNvSpPr/>
          <p:nvPr/>
        </p:nvSpPr>
        <p:spPr>
          <a:xfrm>
            <a:off x="7469177" y="23542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36"/>
          <p:cNvSpPr/>
          <p:nvPr/>
        </p:nvSpPr>
        <p:spPr>
          <a:xfrm>
            <a:off x="7619765" y="23542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36"/>
          <p:cNvSpPr/>
          <p:nvPr/>
        </p:nvSpPr>
        <p:spPr>
          <a:xfrm>
            <a:off x="6264533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36"/>
          <p:cNvSpPr/>
          <p:nvPr/>
        </p:nvSpPr>
        <p:spPr>
          <a:xfrm>
            <a:off x="6565709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36"/>
          <p:cNvSpPr/>
          <p:nvPr/>
        </p:nvSpPr>
        <p:spPr>
          <a:xfrm>
            <a:off x="6415114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36"/>
          <p:cNvSpPr/>
          <p:nvPr/>
        </p:nvSpPr>
        <p:spPr>
          <a:xfrm>
            <a:off x="6716297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36"/>
          <p:cNvSpPr/>
          <p:nvPr/>
        </p:nvSpPr>
        <p:spPr>
          <a:xfrm>
            <a:off x="7017473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36"/>
          <p:cNvSpPr/>
          <p:nvPr/>
        </p:nvSpPr>
        <p:spPr>
          <a:xfrm>
            <a:off x="6866878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36"/>
          <p:cNvSpPr/>
          <p:nvPr/>
        </p:nvSpPr>
        <p:spPr>
          <a:xfrm>
            <a:off x="7166781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36"/>
          <p:cNvSpPr/>
          <p:nvPr/>
        </p:nvSpPr>
        <p:spPr>
          <a:xfrm>
            <a:off x="7317408" y="2192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36"/>
          <p:cNvSpPr/>
          <p:nvPr/>
        </p:nvSpPr>
        <p:spPr>
          <a:xfrm>
            <a:off x="7618584" y="2192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36"/>
          <p:cNvSpPr/>
          <p:nvPr/>
        </p:nvSpPr>
        <p:spPr>
          <a:xfrm>
            <a:off x="7467989" y="2192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36"/>
          <p:cNvSpPr/>
          <p:nvPr/>
        </p:nvSpPr>
        <p:spPr>
          <a:xfrm>
            <a:off x="7786383" y="399022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36"/>
          <p:cNvSpPr/>
          <p:nvPr/>
        </p:nvSpPr>
        <p:spPr>
          <a:xfrm>
            <a:off x="7786376" y="382699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36"/>
          <p:cNvSpPr/>
          <p:nvPr/>
        </p:nvSpPr>
        <p:spPr>
          <a:xfrm>
            <a:off x="7936971" y="382699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36"/>
          <p:cNvSpPr/>
          <p:nvPr/>
        </p:nvSpPr>
        <p:spPr>
          <a:xfrm>
            <a:off x="7936971" y="399022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36"/>
          <p:cNvSpPr/>
          <p:nvPr/>
        </p:nvSpPr>
        <p:spPr>
          <a:xfrm>
            <a:off x="8087559" y="382699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36"/>
          <p:cNvSpPr/>
          <p:nvPr/>
        </p:nvSpPr>
        <p:spPr>
          <a:xfrm>
            <a:off x="7786383" y="366375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36"/>
          <p:cNvSpPr/>
          <p:nvPr/>
        </p:nvSpPr>
        <p:spPr>
          <a:xfrm>
            <a:off x="8087552" y="399022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36"/>
          <p:cNvSpPr/>
          <p:nvPr/>
        </p:nvSpPr>
        <p:spPr>
          <a:xfrm>
            <a:off x="8087559" y="366375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36"/>
          <p:cNvSpPr/>
          <p:nvPr/>
        </p:nvSpPr>
        <p:spPr>
          <a:xfrm>
            <a:off x="7936964" y="366375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36"/>
          <p:cNvSpPr/>
          <p:nvPr/>
        </p:nvSpPr>
        <p:spPr>
          <a:xfrm>
            <a:off x="7786383" y="350051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36"/>
          <p:cNvSpPr/>
          <p:nvPr/>
        </p:nvSpPr>
        <p:spPr>
          <a:xfrm>
            <a:off x="7786376" y="333728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36"/>
          <p:cNvSpPr/>
          <p:nvPr/>
        </p:nvSpPr>
        <p:spPr>
          <a:xfrm>
            <a:off x="7936971" y="333728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36"/>
          <p:cNvSpPr/>
          <p:nvPr/>
        </p:nvSpPr>
        <p:spPr>
          <a:xfrm>
            <a:off x="7936971" y="350051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36"/>
          <p:cNvSpPr/>
          <p:nvPr/>
        </p:nvSpPr>
        <p:spPr>
          <a:xfrm>
            <a:off x="8087559" y="333728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36"/>
          <p:cNvSpPr/>
          <p:nvPr/>
        </p:nvSpPr>
        <p:spPr>
          <a:xfrm>
            <a:off x="7786383" y="31740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36"/>
          <p:cNvSpPr/>
          <p:nvPr/>
        </p:nvSpPr>
        <p:spPr>
          <a:xfrm>
            <a:off x="8087552" y="350051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36"/>
          <p:cNvSpPr/>
          <p:nvPr/>
        </p:nvSpPr>
        <p:spPr>
          <a:xfrm>
            <a:off x="8087559" y="31740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36"/>
          <p:cNvSpPr/>
          <p:nvPr/>
        </p:nvSpPr>
        <p:spPr>
          <a:xfrm>
            <a:off x="7936964" y="31740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36"/>
          <p:cNvSpPr/>
          <p:nvPr/>
        </p:nvSpPr>
        <p:spPr>
          <a:xfrm>
            <a:off x="7787019" y="30108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36"/>
          <p:cNvSpPr/>
          <p:nvPr/>
        </p:nvSpPr>
        <p:spPr>
          <a:xfrm>
            <a:off x="7937607" y="30108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36"/>
          <p:cNvSpPr/>
          <p:nvPr/>
        </p:nvSpPr>
        <p:spPr>
          <a:xfrm>
            <a:off x="8088188" y="30108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36"/>
          <p:cNvSpPr/>
          <p:nvPr/>
        </p:nvSpPr>
        <p:spPr>
          <a:xfrm>
            <a:off x="7787657" y="28475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36"/>
          <p:cNvSpPr/>
          <p:nvPr/>
        </p:nvSpPr>
        <p:spPr>
          <a:xfrm>
            <a:off x="7938252" y="28475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36"/>
          <p:cNvSpPr/>
          <p:nvPr/>
        </p:nvSpPr>
        <p:spPr>
          <a:xfrm>
            <a:off x="8088840" y="28475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36"/>
          <p:cNvSpPr/>
          <p:nvPr/>
        </p:nvSpPr>
        <p:spPr>
          <a:xfrm>
            <a:off x="7778383" y="26771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36"/>
          <p:cNvSpPr/>
          <p:nvPr/>
        </p:nvSpPr>
        <p:spPr>
          <a:xfrm>
            <a:off x="8079559" y="26771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36"/>
          <p:cNvSpPr/>
          <p:nvPr/>
        </p:nvSpPr>
        <p:spPr>
          <a:xfrm>
            <a:off x="7928964" y="26771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36"/>
          <p:cNvSpPr/>
          <p:nvPr/>
        </p:nvSpPr>
        <p:spPr>
          <a:xfrm>
            <a:off x="7779019" y="25138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36"/>
          <p:cNvSpPr/>
          <p:nvPr/>
        </p:nvSpPr>
        <p:spPr>
          <a:xfrm>
            <a:off x="7929607" y="25138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36"/>
          <p:cNvSpPr/>
          <p:nvPr/>
        </p:nvSpPr>
        <p:spPr>
          <a:xfrm>
            <a:off x="8080188" y="25138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36"/>
          <p:cNvSpPr/>
          <p:nvPr/>
        </p:nvSpPr>
        <p:spPr>
          <a:xfrm>
            <a:off x="7779657" y="23506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36"/>
          <p:cNvSpPr/>
          <p:nvPr/>
        </p:nvSpPr>
        <p:spPr>
          <a:xfrm>
            <a:off x="7930252" y="23506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36"/>
          <p:cNvSpPr/>
          <p:nvPr/>
        </p:nvSpPr>
        <p:spPr>
          <a:xfrm>
            <a:off x="8080840" y="23506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36"/>
          <p:cNvSpPr/>
          <p:nvPr/>
        </p:nvSpPr>
        <p:spPr>
          <a:xfrm>
            <a:off x="7778483" y="21888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36"/>
          <p:cNvSpPr/>
          <p:nvPr/>
        </p:nvSpPr>
        <p:spPr>
          <a:xfrm>
            <a:off x="8079659" y="21888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36"/>
          <p:cNvSpPr/>
          <p:nvPr/>
        </p:nvSpPr>
        <p:spPr>
          <a:xfrm>
            <a:off x="7929064" y="21888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36"/>
          <p:cNvSpPr/>
          <p:nvPr/>
        </p:nvSpPr>
        <p:spPr>
          <a:xfrm>
            <a:off x="6263107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36"/>
          <p:cNvSpPr/>
          <p:nvPr/>
        </p:nvSpPr>
        <p:spPr>
          <a:xfrm>
            <a:off x="6413695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36"/>
          <p:cNvSpPr/>
          <p:nvPr/>
        </p:nvSpPr>
        <p:spPr>
          <a:xfrm>
            <a:off x="6564276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36"/>
          <p:cNvSpPr/>
          <p:nvPr/>
        </p:nvSpPr>
        <p:spPr>
          <a:xfrm>
            <a:off x="6714871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36"/>
          <p:cNvSpPr/>
          <p:nvPr/>
        </p:nvSpPr>
        <p:spPr>
          <a:xfrm>
            <a:off x="6865459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36"/>
          <p:cNvSpPr/>
          <p:nvPr/>
        </p:nvSpPr>
        <p:spPr>
          <a:xfrm>
            <a:off x="7016040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36"/>
          <p:cNvSpPr/>
          <p:nvPr/>
        </p:nvSpPr>
        <p:spPr>
          <a:xfrm>
            <a:off x="7165362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36"/>
          <p:cNvSpPr/>
          <p:nvPr/>
        </p:nvSpPr>
        <p:spPr>
          <a:xfrm>
            <a:off x="6263744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36"/>
          <p:cNvSpPr/>
          <p:nvPr/>
        </p:nvSpPr>
        <p:spPr>
          <a:xfrm>
            <a:off x="6414339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36"/>
          <p:cNvSpPr/>
          <p:nvPr/>
        </p:nvSpPr>
        <p:spPr>
          <a:xfrm>
            <a:off x="6564927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36"/>
          <p:cNvSpPr/>
          <p:nvPr/>
        </p:nvSpPr>
        <p:spPr>
          <a:xfrm>
            <a:off x="6715508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36"/>
          <p:cNvSpPr/>
          <p:nvPr/>
        </p:nvSpPr>
        <p:spPr>
          <a:xfrm>
            <a:off x="6866103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36"/>
          <p:cNvSpPr/>
          <p:nvPr/>
        </p:nvSpPr>
        <p:spPr>
          <a:xfrm>
            <a:off x="7016691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36"/>
          <p:cNvSpPr/>
          <p:nvPr/>
        </p:nvSpPr>
        <p:spPr>
          <a:xfrm>
            <a:off x="7166007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36"/>
          <p:cNvSpPr/>
          <p:nvPr/>
        </p:nvSpPr>
        <p:spPr>
          <a:xfrm>
            <a:off x="7315982" y="20306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36"/>
          <p:cNvSpPr/>
          <p:nvPr/>
        </p:nvSpPr>
        <p:spPr>
          <a:xfrm>
            <a:off x="7466570" y="20306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36"/>
          <p:cNvSpPr/>
          <p:nvPr/>
        </p:nvSpPr>
        <p:spPr>
          <a:xfrm>
            <a:off x="7617151" y="20306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36"/>
          <p:cNvSpPr/>
          <p:nvPr/>
        </p:nvSpPr>
        <p:spPr>
          <a:xfrm>
            <a:off x="7316619" y="18673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36"/>
          <p:cNvSpPr/>
          <p:nvPr/>
        </p:nvSpPr>
        <p:spPr>
          <a:xfrm>
            <a:off x="7467214" y="18673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36"/>
          <p:cNvSpPr/>
          <p:nvPr/>
        </p:nvSpPr>
        <p:spPr>
          <a:xfrm>
            <a:off x="7617802" y="18673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36"/>
          <p:cNvSpPr/>
          <p:nvPr/>
        </p:nvSpPr>
        <p:spPr>
          <a:xfrm>
            <a:off x="6254470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36"/>
          <p:cNvSpPr/>
          <p:nvPr/>
        </p:nvSpPr>
        <p:spPr>
          <a:xfrm>
            <a:off x="6555646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36"/>
          <p:cNvSpPr/>
          <p:nvPr/>
        </p:nvSpPr>
        <p:spPr>
          <a:xfrm>
            <a:off x="6405051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36"/>
          <p:cNvSpPr/>
          <p:nvPr/>
        </p:nvSpPr>
        <p:spPr>
          <a:xfrm>
            <a:off x="6706234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36"/>
          <p:cNvSpPr/>
          <p:nvPr/>
        </p:nvSpPr>
        <p:spPr>
          <a:xfrm>
            <a:off x="7007410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36"/>
          <p:cNvSpPr/>
          <p:nvPr/>
        </p:nvSpPr>
        <p:spPr>
          <a:xfrm>
            <a:off x="6856815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36"/>
          <p:cNvSpPr/>
          <p:nvPr/>
        </p:nvSpPr>
        <p:spPr>
          <a:xfrm>
            <a:off x="7156718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36"/>
          <p:cNvSpPr/>
          <p:nvPr/>
        </p:nvSpPr>
        <p:spPr>
          <a:xfrm>
            <a:off x="6255107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36"/>
          <p:cNvSpPr/>
          <p:nvPr/>
        </p:nvSpPr>
        <p:spPr>
          <a:xfrm>
            <a:off x="6405695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36"/>
          <p:cNvSpPr/>
          <p:nvPr/>
        </p:nvSpPr>
        <p:spPr>
          <a:xfrm>
            <a:off x="6556276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36"/>
          <p:cNvSpPr/>
          <p:nvPr/>
        </p:nvSpPr>
        <p:spPr>
          <a:xfrm>
            <a:off x="6706871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36"/>
          <p:cNvSpPr/>
          <p:nvPr/>
        </p:nvSpPr>
        <p:spPr>
          <a:xfrm>
            <a:off x="6857459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36"/>
          <p:cNvSpPr/>
          <p:nvPr/>
        </p:nvSpPr>
        <p:spPr>
          <a:xfrm>
            <a:off x="7008040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36"/>
          <p:cNvSpPr/>
          <p:nvPr/>
        </p:nvSpPr>
        <p:spPr>
          <a:xfrm>
            <a:off x="7157362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36"/>
          <p:cNvSpPr/>
          <p:nvPr/>
        </p:nvSpPr>
        <p:spPr>
          <a:xfrm>
            <a:off x="7307345" y="16969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36"/>
          <p:cNvSpPr/>
          <p:nvPr/>
        </p:nvSpPr>
        <p:spPr>
          <a:xfrm>
            <a:off x="7608521" y="16969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36"/>
          <p:cNvSpPr/>
          <p:nvPr/>
        </p:nvSpPr>
        <p:spPr>
          <a:xfrm>
            <a:off x="7457926" y="16969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36"/>
          <p:cNvSpPr/>
          <p:nvPr/>
        </p:nvSpPr>
        <p:spPr>
          <a:xfrm>
            <a:off x="7307982" y="15336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36"/>
          <p:cNvSpPr/>
          <p:nvPr/>
        </p:nvSpPr>
        <p:spPr>
          <a:xfrm>
            <a:off x="7458570" y="15336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36"/>
          <p:cNvSpPr/>
          <p:nvPr/>
        </p:nvSpPr>
        <p:spPr>
          <a:xfrm>
            <a:off x="7609151" y="15336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36"/>
          <p:cNvSpPr/>
          <p:nvPr/>
        </p:nvSpPr>
        <p:spPr>
          <a:xfrm>
            <a:off x="7777057" y="20269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36"/>
          <p:cNvSpPr/>
          <p:nvPr/>
        </p:nvSpPr>
        <p:spPr>
          <a:xfrm>
            <a:off x="7927645" y="20269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36"/>
          <p:cNvSpPr/>
          <p:nvPr/>
        </p:nvSpPr>
        <p:spPr>
          <a:xfrm>
            <a:off x="8078226" y="20269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36"/>
          <p:cNvSpPr/>
          <p:nvPr/>
        </p:nvSpPr>
        <p:spPr>
          <a:xfrm>
            <a:off x="7777694" y="18637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36"/>
          <p:cNvSpPr/>
          <p:nvPr/>
        </p:nvSpPr>
        <p:spPr>
          <a:xfrm>
            <a:off x="7928289" y="18637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36"/>
          <p:cNvSpPr/>
          <p:nvPr/>
        </p:nvSpPr>
        <p:spPr>
          <a:xfrm>
            <a:off x="8078877" y="18637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36"/>
          <p:cNvSpPr/>
          <p:nvPr/>
        </p:nvSpPr>
        <p:spPr>
          <a:xfrm>
            <a:off x="7768420" y="16933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36"/>
          <p:cNvSpPr/>
          <p:nvPr/>
        </p:nvSpPr>
        <p:spPr>
          <a:xfrm>
            <a:off x="8069596" y="1693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36"/>
          <p:cNvSpPr/>
          <p:nvPr/>
        </p:nvSpPr>
        <p:spPr>
          <a:xfrm>
            <a:off x="7919001" y="1693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36"/>
          <p:cNvSpPr/>
          <p:nvPr/>
        </p:nvSpPr>
        <p:spPr>
          <a:xfrm>
            <a:off x="7769057" y="15300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36"/>
          <p:cNvSpPr/>
          <p:nvPr/>
        </p:nvSpPr>
        <p:spPr>
          <a:xfrm>
            <a:off x="7919645" y="15300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36"/>
          <p:cNvSpPr/>
          <p:nvPr/>
        </p:nvSpPr>
        <p:spPr>
          <a:xfrm>
            <a:off x="8070226" y="15300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36"/>
          <p:cNvSpPr txBox="1"/>
          <p:nvPr>
            <p:ph idx="4294967295" type="subTitle"/>
          </p:nvPr>
        </p:nvSpPr>
        <p:spPr>
          <a:xfrm>
            <a:off x="7011400" y="466725"/>
            <a:ext cx="1975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835" name="Google Shape;1835;p36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836" name="Google Shape;1836;p36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37" name="Google Shape;1837;p36"/>
            <p:cNvCxnSpPr>
              <a:stCxn id="1836" idx="0"/>
              <a:endCxn id="1836" idx="2"/>
            </p:cNvCxnSpPr>
            <p:nvPr/>
          </p:nvCxnSpPr>
          <p:spPr>
            <a:xfrm>
              <a:off x="2383408" y="2308000"/>
              <a:ext cx="0" cy="2439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838" name="Google Shape;1838;p36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839" name="Google Shape;1839;p36"/>
              <p:cNvCxnSpPr>
                <a:stCxn id="1840" idx="7"/>
              </p:cNvCxnSpPr>
              <p:nvPr/>
            </p:nvCxnSpPr>
            <p:spPr>
              <a:xfrm flipH="1" rot="10800000">
                <a:off x="1133289" y="3044198"/>
                <a:ext cx="582600" cy="4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1" name="Google Shape;1841;p36"/>
              <p:cNvCxnSpPr>
                <a:endCxn id="1842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43" name="Google Shape;1843;p36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fmla="val 16667" name="adj"/>
                </a:avLst>
              </a:prstGeom>
              <a:solidFill>
                <a:srgbClr val="B7B7B7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36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9999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45" name="Google Shape;1845;p36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846" name="Google Shape;1846;p36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36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36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849" name="Google Shape;1849;p36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850" name="Google Shape;1850;p36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</p:grpSp>
          <p:grpSp>
            <p:nvGrpSpPr>
              <p:cNvPr id="1851" name="Google Shape;1851;p36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852" name="Google Shape;1852;p36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853" name="Google Shape;1853;p36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4" name="Google Shape;1854;p36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5" name="Google Shape;1855;p36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6" name="Google Shape;1856;p36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7" name="Google Shape;1857;p36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8" name="Google Shape;1858;p36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9" name="Google Shape;1859;p36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0" name="Google Shape;1860;p36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1" name="Google Shape;1861;p36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62" name="Google Shape;1862;p36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36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64" name="Google Shape;1864;p36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36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36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36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6" name="Google Shape;1866;p36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67" name="Google Shape;1867;p36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74" name="Google Shape;1874;p36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75" name="Google Shape;1875;p36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89" name="Google Shape;1889;p36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0" name="Google Shape;1890;p36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891" name="Google Shape;1891;p36"/>
          <p:cNvGrpSpPr/>
          <p:nvPr/>
        </p:nvGrpSpPr>
        <p:grpSpPr>
          <a:xfrm>
            <a:off x="4400440" y="3964166"/>
            <a:ext cx="1619479" cy="865676"/>
            <a:chOff x="2182700" y="2791475"/>
            <a:chExt cx="5906197" cy="2462105"/>
          </a:xfrm>
        </p:grpSpPr>
        <p:sp>
          <p:nvSpPr>
            <p:cNvPr id="1892" name="Google Shape;1892;p36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3" name="Google Shape;1893;p36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4" name="Google Shape;1894;p36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5" name="Google Shape;1895;p36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6" name="Google Shape;1896;p36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7" name="Google Shape;1897;p36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8" name="Google Shape;1898;p36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3" name="Google Shape;1903;p36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4" name="Google Shape;1904;p36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09" name="Google Shape;1909;p36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948" name="Google Shape;1948;p36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1949" name="Google Shape;1949;p36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0" name="Google Shape;1950;p36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965" name="Google Shape;1965;p36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geográfico</a:t>
            </a:r>
            <a:endParaRPr/>
          </a:p>
        </p:txBody>
      </p:sp>
      <p:sp>
        <p:nvSpPr>
          <p:cNvPr id="1971" name="Google Shape;1971;p3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3" name="Google Shape;19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809487" y="1515961"/>
            <a:ext cx="3793676" cy="34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37"/>
          <p:cNvSpPr txBox="1"/>
          <p:nvPr>
            <p:ph idx="4294967295" type="subTitle"/>
          </p:nvPr>
        </p:nvSpPr>
        <p:spPr>
          <a:xfrm>
            <a:off x="5815075" y="1588325"/>
            <a:ext cx="3061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uno de los nodos se procesa de forma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concurrente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75" name="Google Shape;1975;p37"/>
          <p:cNvSpPr txBox="1"/>
          <p:nvPr>
            <p:ph idx="4294967295" type="subTitle"/>
          </p:nvPr>
        </p:nvSpPr>
        <p:spPr>
          <a:xfrm>
            <a:off x="5883200" y="3018925"/>
            <a:ext cx="3061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Tal como ocurre en la realidad.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76" name="Google Shape;1976;p37"/>
          <p:cNvSpPr/>
          <p:nvPr/>
        </p:nvSpPr>
        <p:spPr>
          <a:xfrm rot="5400000">
            <a:off x="6987925" y="2570425"/>
            <a:ext cx="589800" cy="24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3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geográfico</a:t>
            </a:r>
            <a:endParaRPr/>
          </a:p>
        </p:txBody>
      </p:sp>
      <p:sp>
        <p:nvSpPr>
          <p:cNvPr id="1982" name="Google Shape;1982;p3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4" name="Google Shape;19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00" y="3442200"/>
            <a:ext cx="5671025" cy="1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38" y="1410050"/>
            <a:ext cx="82677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Microprocesador vs FPGA</a:t>
            </a:r>
            <a:endParaRPr/>
          </a:p>
        </p:txBody>
      </p:sp>
      <p:sp>
        <p:nvSpPr>
          <p:cNvPr id="1991" name="Google Shape;1991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2" name="Google Shape;1992;p3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39"/>
          <p:cNvSpPr txBox="1"/>
          <p:nvPr>
            <p:ph idx="4294967295" type="subTitle"/>
          </p:nvPr>
        </p:nvSpPr>
        <p:spPr>
          <a:xfrm>
            <a:off x="870800" y="1346500"/>
            <a:ext cx="39090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94" name="Google Shape;1994;p39"/>
          <p:cNvSpPr txBox="1"/>
          <p:nvPr>
            <p:ph idx="1" type="body"/>
          </p:nvPr>
        </p:nvSpPr>
        <p:spPr>
          <a:xfrm>
            <a:off x="4295925" y="3396000"/>
            <a:ext cx="3361800" cy="15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Fácilmente redundable.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Determinístico, es HW puro.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Latencia conocida.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Concurrencia de procesos.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Mantenible por décadas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95" name="Google Shape;199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39"/>
          <p:cNvSpPr txBox="1"/>
          <p:nvPr>
            <p:ph idx="1" type="body"/>
          </p:nvPr>
        </p:nvSpPr>
        <p:spPr>
          <a:xfrm>
            <a:off x="145050" y="3411300"/>
            <a:ext cx="4220400" cy="15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</a:t>
            </a:r>
            <a:r>
              <a:rPr lang="en" sz="1800"/>
              <a:t>más</a:t>
            </a:r>
            <a:r>
              <a:rPr lang="en" sz="1800"/>
              <a:t> de 1 </a:t>
            </a:r>
            <a:r>
              <a:rPr lang="en" sz="1800"/>
              <a:t>uC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No es completamente determinístico.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Un uC puede quedar obsoleto.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¿Cuantos ciclos por proceso?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8" name="Google Shape;1998;p39"/>
          <p:cNvSpPr txBox="1"/>
          <p:nvPr>
            <p:ph idx="4294967295" type="subTitle"/>
          </p:nvPr>
        </p:nvSpPr>
        <p:spPr>
          <a:xfrm>
            <a:off x="1527725" y="2490924"/>
            <a:ext cx="4710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99" name="Google Shape;1999;p39"/>
          <p:cNvSpPr txBox="1"/>
          <p:nvPr>
            <p:ph idx="4294967295" type="subTitle"/>
          </p:nvPr>
        </p:nvSpPr>
        <p:spPr>
          <a:xfrm>
            <a:off x="5863400" y="1346488"/>
            <a:ext cx="31041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/>
          <p:nvPr>
            <p:ph type="title"/>
          </p:nvPr>
        </p:nvSpPr>
        <p:spPr>
          <a:xfrm>
            <a:off x="814275" y="392575"/>
            <a:ext cx="5027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argentina</a:t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1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3"/>
          <p:cNvSpPr txBox="1"/>
          <p:nvPr>
            <p:ph idx="4294967295" type="subTitle"/>
          </p:nvPr>
        </p:nvSpPr>
        <p:spPr>
          <a:xfrm>
            <a:off x="5999950" y="1529850"/>
            <a:ext cx="2963100" cy="21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 ferroviaria requiere diversas mejoras. En particular, en los sistemas para evitar colisiones de trenes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b="17985" l="0" r="0" t="0"/>
          <a:stretch/>
        </p:blipFill>
        <p:spPr>
          <a:xfrm>
            <a:off x="3498627" y="1357350"/>
            <a:ext cx="2433265" cy="36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50" y="1357350"/>
            <a:ext cx="2808401" cy="3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4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geográfico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5" name="Google Shape;2005;p4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40"/>
          <p:cNvSpPr txBox="1"/>
          <p:nvPr>
            <p:ph idx="1" type="body"/>
          </p:nvPr>
        </p:nvSpPr>
        <p:spPr>
          <a:xfrm>
            <a:off x="233100" y="1565925"/>
            <a:ext cx="57294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Difícil </a:t>
            </a:r>
            <a:r>
              <a:rPr lang="en"/>
              <a:t>de implementar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Modular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Testing a priori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Depende de la topología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Minimo uso de memoria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Mayores </a:t>
            </a:r>
            <a:r>
              <a:rPr lang="en"/>
              <a:t>chances de </a:t>
            </a:r>
            <a:r>
              <a:rPr lang="en" u="sng"/>
              <a:t>ser sintetizable</a:t>
            </a:r>
            <a:endParaRPr u="sng"/>
          </a:p>
        </p:txBody>
      </p:sp>
      <p:sp>
        <p:nvSpPr>
          <p:cNvPr id="2007" name="Google Shape;2007;p40"/>
          <p:cNvSpPr/>
          <p:nvPr/>
        </p:nvSpPr>
        <p:spPr>
          <a:xfrm>
            <a:off x="3591750" y="1856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40"/>
          <p:cNvSpPr txBox="1"/>
          <p:nvPr>
            <p:ph idx="1" type="body"/>
          </p:nvPr>
        </p:nvSpPr>
        <p:spPr>
          <a:xfrm>
            <a:off x="4808900" y="1676650"/>
            <a:ext cx="3664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Procesa</a:t>
            </a:r>
            <a:r>
              <a:rPr lang="en" sz="1800"/>
              <a:t>r</a:t>
            </a:r>
            <a:r>
              <a:rPr lang="en" sz="1800"/>
              <a:t> el grafo puede ser complejo.</a:t>
            </a:r>
            <a:endParaRPr sz="1800"/>
          </a:p>
        </p:txBody>
      </p:sp>
      <p:sp>
        <p:nvSpPr>
          <p:cNvPr id="2009" name="Google Shape;2009;p40"/>
          <p:cNvSpPr/>
          <p:nvPr/>
        </p:nvSpPr>
        <p:spPr>
          <a:xfrm>
            <a:off x="3591750" y="25809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40"/>
          <p:cNvSpPr txBox="1"/>
          <p:nvPr>
            <p:ph idx="1" type="body"/>
          </p:nvPr>
        </p:nvSpPr>
        <p:spPr>
          <a:xfrm>
            <a:off x="4686575" y="2515488"/>
            <a:ext cx="4915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Define </a:t>
            </a:r>
            <a:r>
              <a:rPr lang="en" sz="1800">
                <a:solidFill>
                  <a:srgbClr val="FF9800"/>
                </a:solidFill>
              </a:rPr>
              <a:t>TODAS </a:t>
            </a:r>
            <a:r>
              <a:rPr lang="en" sz="1800"/>
              <a:t>las posibles circulaciones.</a:t>
            </a:r>
            <a:endParaRPr sz="1800">
              <a:solidFill>
                <a:srgbClr val="FF9800"/>
              </a:solidFill>
            </a:endParaRPr>
          </a:p>
        </p:txBody>
      </p:sp>
      <p:sp>
        <p:nvSpPr>
          <p:cNvPr id="2011" name="Google Shape;2011;p40"/>
          <p:cNvSpPr/>
          <p:nvPr/>
        </p:nvSpPr>
        <p:spPr>
          <a:xfrm>
            <a:off x="4686575" y="30435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40"/>
          <p:cNvSpPr txBox="1"/>
          <p:nvPr>
            <p:ph idx="1" type="body"/>
          </p:nvPr>
        </p:nvSpPr>
        <p:spPr>
          <a:xfrm>
            <a:off x="5275775" y="2980425"/>
            <a:ext cx="4915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Test completos</a:t>
            </a:r>
            <a:r>
              <a:rPr lang="en" sz="1800"/>
              <a:t>.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Certificado una vez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13" name="Google Shape;2013;p40"/>
          <p:cNvSpPr/>
          <p:nvPr/>
        </p:nvSpPr>
        <p:spPr>
          <a:xfrm>
            <a:off x="4932600" y="389455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40"/>
          <p:cNvSpPr txBox="1"/>
          <p:nvPr>
            <p:ph idx="1" type="body"/>
          </p:nvPr>
        </p:nvSpPr>
        <p:spPr>
          <a:xfrm>
            <a:off x="5792900" y="3594700"/>
            <a:ext cx="25617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9800"/>
                </a:solidFill>
              </a:rPr>
              <a:t>Escalable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9800"/>
                </a:solidFill>
              </a:rPr>
              <a:t>Redundable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2015" name="Google Shape;2015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40"/>
          <p:cNvSpPr/>
          <p:nvPr/>
        </p:nvSpPr>
        <p:spPr>
          <a:xfrm rot="5400000">
            <a:off x="6387350" y="2114025"/>
            <a:ext cx="3249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41"/>
          <p:cNvSpPr/>
          <p:nvPr/>
        </p:nvSpPr>
        <p:spPr>
          <a:xfrm rot="3324400">
            <a:off x="1329677" y="1110682"/>
            <a:ext cx="469751" cy="10243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41"/>
          <p:cNvSpPr/>
          <p:nvPr/>
        </p:nvSpPr>
        <p:spPr>
          <a:xfrm rot="-2920856">
            <a:off x="467321" y="1108409"/>
            <a:ext cx="449374" cy="1069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41"/>
          <p:cNvSpPr txBox="1"/>
          <p:nvPr>
            <p:ph idx="4294967295" type="subTitle"/>
          </p:nvPr>
        </p:nvSpPr>
        <p:spPr>
          <a:xfrm>
            <a:off x="5375850" y="3329996"/>
            <a:ext cx="16413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Diversidad 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4" name="Google Shape;2024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5" name="Google Shape;202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625" y="3686150"/>
            <a:ext cx="985299" cy="985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41"/>
          <p:cNvSpPr txBox="1"/>
          <p:nvPr>
            <p:ph idx="4294967295" type="subTitle"/>
          </p:nvPr>
        </p:nvSpPr>
        <p:spPr>
          <a:xfrm>
            <a:off x="7633000" y="2014338"/>
            <a:ext cx="14574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4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4</a:t>
            </a:r>
            <a:endParaRPr b="1" sz="4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7" name="Google Shape;2027;p41"/>
          <p:cNvSpPr/>
          <p:nvPr/>
        </p:nvSpPr>
        <p:spPr>
          <a:xfrm>
            <a:off x="7296400" y="2235138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41"/>
          <p:cNvSpPr/>
          <p:nvPr/>
        </p:nvSpPr>
        <p:spPr>
          <a:xfrm rot="-3403837">
            <a:off x="4064367" y="3385231"/>
            <a:ext cx="1223896" cy="2913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41"/>
          <p:cNvSpPr txBox="1"/>
          <p:nvPr>
            <p:ph idx="4294967295" type="subTitle"/>
          </p:nvPr>
        </p:nvSpPr>
        <p:spPr>
          <a:xfrm>
            <a:off x="3178836" y="4671400"/>
            <a:ext cx="8709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VHDL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30" name="Google Shape;2030;p41"/>
          <p:cNvSpPr txBox="1"/>
          <p:nvPr>
            <p:ph idx="4294967295" type="subTitle"/>
          </p:nvPr>
        </p:nvSpPr>
        <p:spPr>
          <a:xfrm>
            <a:off x="7541938" y="2646138"/>
            <a:ext cx="17340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Validación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031" name="Google Shape;2031;p41"/>
          <p:cNvSpPr/>
          <p:nvPr/>
        </p:nvSpPr>
        <p:spPr>
          <a:xfrm>
            <a:off x="2118925" y="9435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41"/>
          <p:cNvSpPr txBox="1"/>
          <p:nvPr>
            <p:ph idx="4294967295" type="subTitle"/>
          </p:nvPr>
        </p:nvSpPr>
        <p:spPr>
          <a:xfrm>
            <a:off x="727750" y="3515850"/>
            <a:ext cx="15216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033" name="Google Shape;2033;p41"/>
          <p:cNvGrpSpPr/>
          <p:nvPr/>
        </p:nvGrpSpPr>
        <p:grpSpPr>
          <a:xfrm>
            <a:off x="1318395" y="2708843"/>
            <a:ext cx="492314" cy="717757"/>
            <a:chOff x="596350" y="929175"/>
            <a:chExt cx="407950" cy="497475"/>
          </a:xfrm>
        </p:grpSpPr>
        <p:sp>
          <p:nvSpPr>
            <p:cNvPr id="2034" name="Google Shape;2034;p4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1" name="Google Shape;2041;p41"/>
          <p:cNvSpPr/>
          <p:nvPr/>
        </p:nvSpPr>
        <p:spPr>
          <a:xfrm rot="5400000">
            <a:off x="3313938" y="32269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2" name="Google Shape;20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025" y="2279387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775" y="1339323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1963" y="2258100"/>
            <a:ext cx="870900" cy="870928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41"/>
          <p:cNvSpPr txBox="1"/>
          <p:nvPr>
            <p:ph idx="4294967295" type="subTitle"/>
          </p:nvPr>
        </p:nvSpPr>
        <p:spPr>
          <a:xfrm>
            <a:off x="5305050" y="754797"/>
            <a:ext cx="19251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46" name="Google Shape;2046;p41"/>
          <p:cNvSpPr/>
          <p:nvPr/>
        </p:nvSpPr>
        <p:spPr>
          <a:xfrm>
            <a:off x="7230150" y="906738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41"/>
          <p:cNvSpPr txBox="1"/>
          <p:nvPr>
            <p:ph idx="4294967295" type="subTitle"/>
          </p:nvPr>
        </p:nvSpPr>
        <p:spPr>
          <a:xfrm>
            <a:off x="7494700" y="791550"/>
            <a:ext cx="17340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Disponibilidad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48" name="Google Shape;2048;p41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Flujo de trabajo</a:t>
            </a:r>
            <a:endParaRPr sz="1600"/>
          </a:p>
        </p:txBody>
      </p:sp>
      <p:sp>
        <p:nvSpPr>
          <p:cNvPr id="2049" name="Google Shape;2049;p41"/>
          <p:cNvSpPr/>
          <p:nvPr/>
        </p:nvSpPr>
        <p:spPr>
          <a:xfrm>
            <a:off x="763424" y="92650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41"/>
          <p:cNvSpPr/>
          <p:nvPr/>
        </p:nvSpPr>
        <p:spPr>
          <a:xfrm>
            <a:off x="1140365" y="92650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41"/>
          <p:cNvSpPr/>
          <p:nvPr/>
        </p:nvSpPr>
        <p:spPr>
          <a:xfrm>
            <a:off x="929330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41"/>
          <p:cNvSpPr/>
          <p:nvPr/>
        </p:nvSpPr>
        <p:spPr>
          <a:xfrm>
            <a:off x="1294226" y="1281400"/>
            <a:ext cx="4923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41"/>
          <p:cNvSpPr/>
          <p:nvPr/>
        </p:nvSpPr>
        <p:spPr>
          <a:xfrm>
            <a:off x="410399" y="1281400"/>
            <a:ext cx="5190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41"/>
          <p:cNvSpPr/>
          <p:nvPr/>
        </p:nvSpPr>
        <p:spPr>
          <a:xfrm>
            <a:off x="31138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41"/>
          <p:cNvSpPr/>
          <p:nvPr/>
        </p:nvSpPr>
        <p:spPr>
          <a:xfrm>
            <a:off x="1788984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41"/>
          <p:cNvSpPr txBox="1"/>
          <p:nvPr>
            <p:ph idx="4294967295" type="subTitle"/>
          </p:nvPr>
        </p:nvSpPr>
        <p:spPr>
          <a:xfrm>
            <a:off x="536475" y="1459524"/>
            <a:ext cx="11625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Layout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57" name="Google Shape;2057;p41"/>
          <p:cNvSpPr/>
          <p:nvPr/>
        </p:nvSpPr>
        <p:spPr>
          <a:xfrm>
            <a:off x="3310950" y="81100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41"/>
          <p:cNvSpPr/>
          <p:nvPr/>
        </p:nvSpPr>
        <p:spPr>
          <a:xfrm>
            <a:off x="3825275" y="81100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41"/>
          <p:cNvSpPr/>
          <p:nvPr/>
        </p:nvSpPr>
        <p:spPr>
          <a:xfrm>
            <a:off x="35737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41"/>
          <p:cNvSpPr/>
          <p:nvPr/>
        </p:nvSpPr>
        <p:spPr>
          <a:xfrm>
            <a:off x="39776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41"/>
          <p:cNvSpPr/>
          <p:nvPr/>
        </p:nvSpPr>
        <p:spPr>
          <a:xfrm>
            <a:off x="43815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41"/>
          <p:cNvSpPr/>
          <p:nvPr/>
        </p:nvSpPr>
        <p:spPr>
          <a:xfrm>
            <a:off x="31013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41"/>
          <p:cNvSpPr/>
          <p:nvPr/>
        </p:nvSpPr>
        <p:spPr>
          <a:xfrm>
            <a:off x="26289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4" name="Google Shape;2064;p41"/>
          <p:cNvCxnSpPr>
            <a:stCxn id="2057" idx="3"/>
            <a:endCxn id="2062" idx="0"/>
          </p:cNvCxnSpPr>
          <p:nvPr/>
        </p:nvCxnSpPr>
        <p:spPr>
          <a:xfrm flipH="1">
            <a:off x="3141912" y="880138"/>
            <a:ext cx="1809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5" name="Google Shape;2065;p41"/>
          <p:cNvCxnSpPr>
            <a:stCxn id="2057" idx="6"/>
            <a:endCxn id="2058" idx="2"/>
          </p:cNvCxnSpPr>
          <p:nvPr/>
        </p:nvCxnSpPr>
        <p:spPr>
          <a:xfrm>
            <a:off x="3391950" y="851500"/>
            <a:ext cx="43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6" name="Google Shape;2066;p41"/>
          <p:cNvCxnSpPr>
            <a:stCxn id="2063" idx="6"/>
            <a:endCxn id="2062" idx="2"/>
          </p:cNvCxnSpPr>
          <p:nvPr/>
        </p:nvCxnSpPr>
        <p:spPr>
          <a:xfrm>
            <a:off x="2709975" y="1337250"/>
            <a:ext cx="39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7" name="Google Shape;2067;p41"/>
          <p:cNvCxnSpPr>
            <a:stCxn id="2062" idx="6"/>
            <a:endCxn id="2059" idx="2"/>
          </p:cNvCxnSpPr>
          <p:nvPr/>
        </p:nvCxnSpPr>
        <p:spPr>
          <a:xfrm>
            <a:off x="3182375" y="1337250"/>
            <a:ext cx="39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8" name="Google Shape;2068;p41"/>
          <p:cNvCxnSpPr>
            <a:stCxn id="2059" idx="6"/>
            <a:endCxn id="2060" idx="2"/>
          </p:cNvCxnSpPr>
          <p:nvPr/>
        </p:nvCxnSpPr>
        <p:spPr>
          <a:xfrm>
            <a:off x="3654775" y="1337250"/>
            <a:ext cx="3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9" name="Google Shape;2069;p41"/>
          <p:cNvCxnSpPr>
            <a:stCxn id="2060" idx="6"/>
            <a:endCxn id="2061" idx="2"/>
          </p:cNvCxnSpPr>
          <p:nvPr/>
        </p:nvCxnSpPr>
        <p:spPr>
          <a:xfrm>
            <a:off x="4058675" y="1337250"/>
            <a:ext cx="3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0" name="Google Shape;2070;p41"/>
          <p:cNvCxnSpPr>
            <a:stCxn id="2058" idx="5"/>
            <a:endCxn id="2060" idx="0"/>
          </p:cNvCxnSpPr>
          <p:nvPr/>
        </p:nvCxnSpPr>
        <p:spPr>
          <a:xfrm>
            <a:off x="3894413" y="880138"/>
            <a:ext cx="1239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1" name="Google Shape;2071;p41"/>
          <p:cNvSpPr txBox="1"/>
          <p:nvPr>
            <p:ph idx="4294967295" type="subTitle"/>
          </p:nvPr>
        </p:nvSpPr>
        <p:spPr>
          <a:xfrm>
            <a:off x="2782225" y="308475"/>
            <a:ext cx="16413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Grafo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72" name="Google Shape;2072;p41"/>
          <p:cNvSpPr/>
          <p:nvPr/>
        </p:nvSpPr>
        <p:spPr>
          <a:xfrm rot="5400000">
            <a:off x="3319675" y="16590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3" name="Google Shape;2073;p41"/>
          <p:cNvGrpSpPr/>
          <p:nvPr/>
        </p:nvGrpSpPr>
        <p:grpSpPr>
          <a:xfrm>
            <a:off x="3347927" y="2235153"/>
            <a:ext cx="532688" cy="446320"/>
            <a:chOff x="5247525" y="3007275"/>
            <a:chExt cx="517575" cy="384825"/>
          </a:xfrm>
        </p:grpSpPr>
        <p:sp>
          <p:nvSpPr>
            <p:cNvPr id="2074" name="Google Shape;2074;p4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6" name="Google Shape;2076;p41"/>
          <p:cNvSpPr txBox="1"/>
          <p:nvPr>
            <p:ph idx="4294967295" type="subTitle"/>
          </p:nvPr>
        </p:nvSpPr>
        <p:spPr>
          <a:xfrm>
            <a:off x="3093775" y="2708838"/>
            <a:ext cx="10410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Lógica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77" name="Google Shape;2077;p41"/>
          <p:cNvSpPr/>
          <p:nvPr/>
        </p:nvSpPr>
        <p:spPr>
          <a:xfrm rot="9181032">
            <a:off x="2141637" y="2661339"/>
            <a:ext cx="1085685" cy="1901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41"/>
          <p:cNvSpPr txBox="1"/>
          <p:nvPr>
            <p:ph idx="4294967295" type="subTitle"/>
          </p:nvPr>
        </p:nvSpPr>
        <p:spPr>
          <a:xfrm>
            <a:off x="7562900" y="1707225"/>
            <a:ext cx="1671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(Safety Integrity Level)</a:t>
            </a:r>
            <a:endParaRPr b="1" sz="12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79" name="Google Shape;2079;p41"/>
          <p:cNvSpPr/>
          <p:nvPr/>
        </p:nvSpPr>
        <p:spPr>
          <a:xfrm>
            <a:off x="7073300" y="3435813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41"/>
          <p:cNvSpPr txBox="1"/>
          <p:nvPr>
            <p:ph idx="4294967295" type="subTitle"/>
          </p:nvPr>
        </p:nvSpPr>
        <p:spPr>
          <a:xfrm>
            <a:off x="7338600" y="3283875"/>
            <a:ext cx="18054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Mitigación de fallas de causa común</a:t>
            </a:r>
            <a:endParaRPr b="1" sz="1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42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</a:t>
            </a:r>
            <a:endParaRPr sz="3600"/>
          </a:p>
        </p:txBody>
      </p:sp>
      <p:sp>
        <p:nvSpPr>
          <p:cNvPr id="2086" name="Google Shape;2086;p42"/>
          <p:cNvSpPr txBox="1"/>
          <p:nvPr>
            <p:ph idx="1" type="subTitle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Ejemplo de topología Bypass</a:t>
            </a:r>
            <a:endParaRPr sz="2400"/>
          </a:p>
        </p:txBody>
      </p:sp>
      <p:sp>
        <p:nvSpPr>
          <p:cNvPr id="2087" name="Google Shape;2087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8" name="Google Shape;2088;p4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1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43"/>
          <p:cNvPicPr preferRelativeResize="0"/>
          <p:nvPr/>
        </p:nvPicPr>
        <p:blipFill rotWithShape="1">
          <a:blip r:embed="rId3">
            <a:alphaModFix/>
          </a:blip>
          <a:srcRect b="15389" l="23580" r="20817" t="1722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43"/>
          <p:cNvPicPr preferRelativeResize="0"/>
          <p:nvPr/>
        </p:nvPicPr>
        <p:blipFill rotWithShape="1">
          <a:blip r:embed="rId4">
            <a:alphaModFix/>
          </a:blip>
          <a:srcRect b="7244" l="13494" r="11158" t="18752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43"/>
          <p:cNvPicPr preferRelativeResize="0"/>
          <p:nvPr/>
        </p:nvPicPr>
        <p:blipFill rotWithShape="1">
          <a:blip r:embed="rId5">
            <a:alphaModFix/>
          </a:blip>
          <a:srcRect b="8232" l="16112" r="13464" t="14463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7" name="Google Shape;2097;p43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pic>
        <p:nvPicPr>
          <p:cNvPr id="2098" name="Google Shape;2098;p43"/>
          <p:cNvPicPr preferRelativeResize="0"/>
          <p:nvPr/>
        </p:nvPicPr>
        <p:blipFill rotWithShape="1">
          <a:blip r:embed="rId6">
            <a:alphaModFix/>
          </a:blip>
          <a:srcRect b="17917" l="34686" r="32213" t="12849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43"/>
          <p:cNvPicPr preferRelativeResize="0"/>
          <p:nvPr/>
        </p:nvPicPr>
        <p:blipFill rotWithShape="1">
          <a:blip r:embed="rId7">
            <a:alphaModFix/>
          </a:blip>
          <a:srcRect b="12159" l="23653" r="20745" t="10536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43"/>
          <p:cNvPicPr preferRelativeResize="0"/>
          <p:nvPr/>
        </p:nvPicPr>
        <p:blipFill rotWithShape="1">
          <a:blip r:embed="rId8">
            <a:alphaModFix/>
          </a:blip>
          <a:srcRect b="14230" l="25458" r="22690" t="18388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43"/>
          <p:cNvPicPr preferRelativeResize="0"/>
          <p:nvPr/>
        </p:nvPicPr>
        <p:blipFill rotWithShape="1">
          <a:blip r:embed="rId9">
            <a:alphaModFix/>
          </a:blip>
          <a:srcRect b="9157" l="16118" r="13095" t="23462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43"/>
          <p:cNvPicPr preferRelativeResize="0"/>
          <p:nvPr/>
        </p:nvPicPr>
        <p:blipFill rotWithShape="1">
          <a:blip r:embed="rId10">
            <a:alphaModFix/>
          </a:blip>
          <a:srcRect b="6161" l="32740" r="29759" t="16535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43"/>
          <p:cNvSpPr txBox="1"/>
          <p:nvPr>
            <p:ph idx="4294967295" type="subTitle"/>
          </p:nvPr>
        </p:nvSpPr>
        <p:spPr>
          <a:xfrm>
            <a:off x="2349900" y="89825"/>
            <a:ext cx="65205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4" name="Google Shape;2104;p43"/>
          <p:cNvSpPr txBox="1"/>
          <p:nvPr>
            <p:ph idx="4294967295" type="subTitle"/>
          </p:nvPr>
        </p:nvSpPr>
        <p:spPr>
          <a:xfrm>
            <a:off x="114975" y="4458000"/>
            <a:ext cx="34833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" name="Google Shape;2109;p44"/>
          <p:cNvPicPr preferRelativeResize="0"/>
          <p:nvPr/>
        </p:nvPicPr>
        <p:blipFill rotWithShape="1">
          <a:blip r:embed="rId3">
            <a:alphaModFix/>
          </a:blip>
          <a:srcRect b="4825" l="0" r="0" t="0"/>
          <a:stretch/>
        </p:blipFill>
        <p:spPr>
          <a:xfrm>
            <a:off x="123925" y="3541650"/>
            <a:ext cx="5228650" cy="1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44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graphicFrame>
        <p:nvGraphicFramePr>
          <p:cNvPr id="2112" name="Google Shape;2112;p44"/>
          <p:cNvGraphicFramePr/>
          <p:nvPr/>
        </p:nvGraphicFramePr>
        <p:xfrm>
          <a:off x="4147275" y="1978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{14F4E843-1311-408C-8D42-53A367F72062}</a:tableStyleId>
              </a:tblPr>
              <a:tblGrid>
                <a:gridCol w="669025"/>
                <a:gridCol w="584700"/>
                <a:gridCol w="752175"/>
                <a:gridCol w="1102075"/>
                <a:gridCol w="805325"/>
                <a:gridCol w="952650"/>
              </a:tblGrid>
              <a:tr h="54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Sentido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3-4-5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3-8-9-10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5-4-3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R5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5-10-9-8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R6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R7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8-3-2-1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R8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10-5-6-7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13" name="Google Shape;2113;p44"/>
          <p:cNvSpPr txBox="1"/>
          <p:nvPr>
            <p:ph idx="4294967295" type="subTitle"/>
          </p:nvPr>
        </p:nvSpPr>
        <p:spPr>
          <a:xfrm>
            <a:off x="123925" y="982100"/>
            <a:ext cx="3714000" cy="19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tabla es generada automáticamente contemplando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TODAS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rutas soportadas por la red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9" name="Google Shape;2119;p45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2120" name="Google Shape;2120;p45"/>
          <p:cNvSpPr txBox="1"/>
          <p:nvPr>
            <p:ph idx="4294967295" type="subTitle"/>
          </p:nvPr>
        </p:nvSpPr>
        <p:spPr>
          <a:xfrm>
            <a:off x="54900" y="593500"/>
            <a:ext cx="8691300" cy="8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 los archivos VHDL necesarios son creados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automáticamente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21" name="Google Shape;21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75" y="1263725"/>
            <a:ext cx="5703525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7" name="Google Shape;2127;p46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2128" name="Google Shape;2128;p46"/>
          <p:cNvSpPr txBox="1"/>
          <p:nvPr>
            <p:ph idx="4294967295" type="subTitle"/>
          </p:nvPr>
        </p:nvSpPr>
        <p:spPr>
          <a:xfrm>
            <a:off x="2149700" y="0"/>
            <a:ext cx="6752400" cy="8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generada automáticamente en base al grafo.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29" name="Google Shape;2129;p46"/>
          <p:cNvPicPr preferRelativeResize="0"/>
          <p:nvPr/>
        </p:nvPicPr>
        <p:blipFill rotWithShape="1">
          <a:blip r:embed="rId3">
            <a:alphaModFix/>
          </a:blip>
          <a:srcRect b="729" l="981" r="912" t="680"/>
          <a:stretch/>
        </p:blipFill>
        <p:spPr>
          <a:xfrm>
            <a:off x="1193550" y="731975"/>
            <a:ext cx="4952251" cy="437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5" name="Google Shape;2135;p47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Rodeo</a:t>
            </a:r>
            <a:endParaRPr sz="1600"/>
          </a:p>
        </p:txBody>
      </p:sp>
      <p:pic>
        <p:nvPicPr>
          <p:cNvPr id="2136" name="Google Shape;2136;p47"/>
          <p:cNvPicPr preferRelativeResize="0"/>
          <p:nvPr/>
        </p:nvPicPr>
        <p:blipFill rotWithShape="1">
          <a:blip r:embed="rId4">
            <a:alphaModFix/>
          </a:blip>
          <a:srcRect b="8387" l="14368" r="11104" t="23645"/>
          <a:stretch/>
        </p:blipFill>
        <p:spPr>
          <a:xfrm>
            <a:off x="1473575" y="1180375"/>
            <a:ext cx="5450376" cy="27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47"/>
          <p:cNvSpPr txBox="1"/>
          <p:nvPr>
            <p:ph idx="4294967295" type="subTitle"/>
          </p:nvPr>
        </p:nvSpPr>
        <p:spPr>
          <a:xfrm>
            <a:off x="2111125" y="196650"/>
            <a:ext cx="65205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y se muestran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8" name="Google Shape;2138;p47"/>
          <p:cNvSpPr txBox="1"/>
          <p:nvPr>
            <p:ph idx="4294967295" type="subTitle"/>
          </p:nvPr>
        </p:nvSpPr>
        <p:spPr>
          <a:xfrm>
            <a:off x="938513" y="3976325"/>
            <a:ext cx="65205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sentido opuesto.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4" name="Google Shape;2144;p48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Circulación</a:t>
            </a:r>
            <a:endParaRPr sz="1600"/>
          </a:p>
        </p:txBody>
      </p:sp>
      <p:pic>
        <p:nvPicPr>
          <p:cNvPr id="2145" name="Google Shape;2145;p48"/>
          <p:cNvPicPr preferRelativeResize="0"/>
          <p:nvPr/>
        </p:nvPicPr>
        <p:blipFill rotWithShape="1">
          <a:blip r:embed="rId3">
            <a:alphaModFix/>
          </a:blip>
          <a:srcRect b="8910" l="14223" r="11735" t="24190"/>
          <a:stretch/>
        </p:blipFill>
        <p:spPr>
          <a:xfrm>
            <a:off x="1473575" y="1180375"/>
            <a:ext cx="5450376" cy="27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48"/>
          <p:cNvSpPr txBox="1"/>
          <p:nvPr>
            <p:ph idx="4294967295" type="subTitle"/>
          </p:nvPr>
        </p:nvSpPr>
        <p:spPr>
          <a:xfrm>
            <a:off x="938513" y="3976325"/>
            <a:ext cx="65205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el mismo sentido.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7" name="Google Shape;2147;p48"/>
          <p:cNvSpPr txBox="1"/>
          <p:nvPr>
            <p:ph idx="4294967295" type="subTitle"/>
          </p:nvPr>
        </p:nvSpPr>
        <p:spPr>
          <a:xfrm>
            <a:off x="2111125" y="196650"/>
            <a:ext cx="65205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y se muestran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9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2153" name="Google Shape;2153;p49"/>
          <p:cNvSpPr txBox="1"/>
          <p:nvPr>
            <p:ph idx="1" type="subTitle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2154" name="Google Shape;2154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5" name="Google Shape;2155;p4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sz="1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- Bypass</a:t>
            </a:r>
            <a:endParaRPr/>
          </a:p>
        </p:txBody>
      </p:sp>
      <p:sp>
        <p:nvSpPr>
          <p:cNvPr id="213" name="Google Shape;213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"/>
          <p:cNvSpPr txBox="1"/>
          <p:nvPr>
            <p:ph idx="4294967295" type="subTitle"/>
          </p:nvPr>
        </p:nvSpPr>
        <p:spPr>
          <a:xfrm>
            <a:off x="6178800" y="1643525"/>
            <a:ext cx="2330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“algo” para evitar colisiones!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6" name="Google Shape;216;p14"/>
          <p:cNvSpPr txBox="1"/>
          <p:nvPr>
            <p:ph idx="4294967295" type="subTitle"/>
          </p:nvPr>
        </p:nvSpPr>
        <p:spPr>
          <a:xfrm>
            <a:off x="530975" y="3775975"/>
            <a:ext cx="66129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Circulación en ambas direcciones utilizando solo un vía.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Sirve para cubrir largas distancias con vías simples.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" name="Google Shape;217;p14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8" name="Google Shape;218;p14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5" name="Google Shape;225;p14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8" name="Google Shape;228;p14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9" name="Google Shape;229;p14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0" name="Google Shape;230;p14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1" name="Google Shape;231;p14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2" name="Google Shape;232;p14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33" name="Google Shape;2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4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5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Conclusiones</a:t>
            </a:r>
            <a:endParaRPr/>
          </a:p>
        </p:txBody>
      </p:sp>
      <p:sp>
        <p:nvSpPr>
          <p:cNvPr id="2161" name="Google Shape;2161;p5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3" name="Google Shape;2163;p50"/>
          <p:cNvSpPr txBox="1"/>
          <p:nvPr>
            <p:ph idx="1" type="body"/>
          </p:nvPr>
        </p:nvSpPr>
        <p:spPr>
          <a:xfrm>
            <a:off x="75575" y="1437500"/>
            <a:ext cx="8193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Analizador de redes ferroviarias analiza correctamente las topologías.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Generador de código en VHDL implementa el sistema para casi cualquier topología.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El generador de tramas facilita la verificación de los sistemas generados.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Publicación de artículos en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1800"/>
              <a:t> Latin America y el CASE 2019.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Se completó con éxito una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beca de Maestría</a:t>
            </a:r>
            <a:r>
              <a:rPr lang="en" sz="1800"/>
              <a:t> UBACyT.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Se obtuvo una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beca de doctorado</a:t>
            </a:r>
            <a:r>
              <a:rPr lang="en" sz="1800"/>
              <a:t> en desarrollo estratégico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CONICET</a:t>
            </a:r>
            <a:r>
              <a:rPr lang="en" sz="1800"/>
              <a:t> 2020-2025.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5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Próximos pasos</a:t>
            </a:r>
            <a:endParaRPr/>
          </a:p>
        </p:txBody>
      </p:sp>
      <p:sp>
        <p:nvSpPr>
          <p:cNvPr id="2169" name="Google Shape;2169;p5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1" name="Google Shape;2171;p51"/>
          <p:cNvSpPr txBox="1"/>
          <p:nvPr>
            <p:ph idx="1" type="body"/>
          </p:nvPr>
        </p:nvSpPr>
        <p:spPr>
          <a:xfrm>
            <a:off x="75575" y="1437500"/>
            <a:ext cx="8193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Optimización del analizador de grafos ferroviarios para </a:t>
            </a:r>
            <a:r>
              <a:rPr lang="en" sz="1800">
                <a:solidFill>
                  <a:srgbClr val="FF9800"/>
                </a:solidFill>
              </a:rPr>
              <a:t>topologías </a:t>
            </a:r>
            <a:r>
              <a:rPr lang="en" sz="1800">
                <a:solidFill>
                  <a:srgbClr val="FF9800"/>
                </a:solidFill>
              </a:rPr>
              <a:t>más</a:t>
            </a:r>
            <a:r>
              <a:rPr lang="en" sz="1800">
                <a:solidFill>
                  <a:srgbClr val="FF9800"/>
                </a:solidFill>
              </a:rPr>
              <a:t> complejas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Integración con la </a:t>
            </a:r>
            <a:r>
              <a:rPr lang="en" sz="1800">
                <a:solidFill>
                  <a:srgbClr val="FF9800"/>
                </a:solidFill>
              </a:rPr>
              <a:t>interfaz gráfica</a:t>
            </a:r>
            <a:r>
              <a:rPr lang="en" sz="1800"/>
              <a:t> desarrollada en UTN Facultad Regional Haedo.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Realización de </a:t>
            </a:r>
            <a:r>
              <a:rPr lang="en" sz="1800">
                <a:solidFill>
                  <a:srgbClr val="FF9800"/>
                </a:solidFill>
              </a:rPr>
              <a:t>pruebas en paralelo</a:t>
            </a:r>
            <a:r>
              <a:rPr lang="en" sz="1800"/>
              <a:t> con la estación Olivos.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Migración al hardware de CNEA.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Ampliación de la batería de ensayos.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1800"/>
              <a:t> con COCOTB.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Ampliación del generador de tablas de enclavamiento.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Aplicación de técnicas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1800"/>
              <a:t> por votación.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Realización de pruebas en una </a:t>
            </a:r>
            <a:r>
              <a:rPr lang="en" sz="1800">
                <a:solidFill>
                  <a:srgbClr val="FF9800"/>
                </a:solidFill>
              </a:rPr>
              <a:t>locación real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Determinación de los </a:t>
            </a:r>
            <a:r>
              <a:rPr lang="en" sz="1800">
                <a:solidFill>
                  <a:srgbClr val="FF9800"/>
                </a:solidFill>
              </a:rPr>
              <a:t>niveles RAMS</a:t>
            </a:r>
            <a:r>
              <a:rPr lang="en" sz="1800"/>
              <a:t> alcanzados.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5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7" name="Google Shape;2177;p52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¡Muchas gracias!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2178" name="Google Shape;2178;p52"/>
          <p:cNvSpPr txBox="1"/>
          <p:nvPr>
            <p:ph idx="4294967295" type="subTitle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¿Alguna pregunta?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grpSp>
        <p:nvGrpSpPr>
          <p:cNvPr id="2179" name="Google Shape;2179;p52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2180" name="Google Shape;2180;p52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2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FFFFFF"/>
        </a:solid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53"/>
          <p:cNvSpPr txBox="1"/>
          <p:nvPr/>
        </p:nvSpPr>
        <p:spPr>
          <a:xfrm>
            <a:off x="5972125" y="91930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SlidesCarnival icons are editable shapes</a:t>
            </a: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means that you can: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900"/>
              <a:buFont typeface="Roboto Condensed"/>
              <a:buChar char="●"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Resize them without losing quality.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900"/>
              <a:buFont typeface="Roboto Condensed"/>
              <a:buChar char="●"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 line color, width and style.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Isn’t that nice? :)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Examples:</a:t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187" name="Google Shape;2187;p53"/>
          <p:cNvGrpSpPr/>
          <p:nvPr/>
        </p:nvGrpSpPr>
        <p:grpSpPr>
          <a:xfrm>
            <a:off x="583358" y="919304"/>
            <a:ext cx="309041" cy="403123"/>
            <a:chOff x="590250" y="244200"/>
            <a:chExt cx="407975" cy="532175"/>
          </a:xfrm>
        </p:grpSpPr>
        <p:sp>
          <p:nvSpPr>
            <p:cNvPr id="2188" name="Google Shape;2188;p53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3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3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3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3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3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3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3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3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3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3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3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3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3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2" name="Google Shape;2202;p53"/>
          <p:cNvGrpSpPr/>
          <p:nvPr/>
        </p:nvGrpSpPr>
        <p:grpSpPr>
          <a:xfrm>
            <a:off x="1081471" y="978805"/>
            <a:ext cx="335800" cy="279518"/>
            <a:chOff x="1247825" y="322750"/>
            <a:chExt cx="443300" cy="369000"/>
          </a:xfrm>
        </p:grpSpPr>
        <p:sp>
          <p:nvSpPr>
            <p:cNvPr id="2203" name="Google Shape;2203;p53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3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3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3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3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8" name="Google Shape;2208;p53"/>
          <p:cNvGrpSpPr/>
          <p:nvPr/>
        </p:nvGrpSpPr>
        <p:grpSpPr>
          <a:xfrm>
            <a:off x="1598048" y="977423"/>
            <a:ext cx="321028" cy="282282"/>
            <a:chOff x="1929775" y="320925"/>
            <a:chExt cx="423800" cy="372650"/>
          </a:xfrm>
        </p:grpSpPr>
        <p:sp>
          <p:nvSpPr>
            <p:cNvPr id="2209" name="Google Shape;2209;p53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3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3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3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3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4" name="Google Shape;2214;p53"/>
          <p:cNvSpPr/>
          <p:nvPr/>
        </p:nvSpPr>
        <p:spPr>
          <a:xfrm>
            <a:off x="2136334" y="967277"/>
            <a:ext cx="262909" cy="302583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53"/>
          <p:cNvSpPr/>
          <p:nvPr/>
        </p:nvSpPr>
        <p:spPr>
          <a:xfrm>
            <a:off x="2663528" y="968205"/>
            <a:ext cx="226928" cy="300727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6" name="Google Shape;2216;p53"/>
          <p:cNvGrpSpPr/>
          <p:nvPr/>
        </p:nvGrpSpPr>
        <p:grpSpPr>
          <a:xfrm>
            <a:off x="3643563" y="945589"/>
            <a:ext cx="303511" cy="345931"/>
            <a:chOff x="4630125" y="278900"/>
            <a:chExt cx="400675" cy="456675"/>
          </a:xfrm>
        </p:grpSpPr>
        <p:sp>
          <p:nvSpPr>
            <p:cNvPr id="2217" name="Google Shape;2217;p53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3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3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3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1" name="Google Shape;2221;p53"/>
          <p:cNvSpPr/>
          <p:nvPr/>
        </p:nvSpPr>
        <p:spPr>
          <a:xfrm>
            <a:off x="4130705" y="966822"/>
            <a:ext cx="347787" cy="303492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2" name="Google Shape;2222;p53"/>
          <p:cNvGrpSpPr/>
          <p:nvPr/>
        </p:nvGrpSpPr>
        <p:grpSpPr>
          <a:xfrm>
            <a:off x="587978" y="1438172"/>
            <a:ext cx="309022" cy="376837"/>
            <a:chOff x="596350" y="929175"/>
            <a:chExt cx="407950" cy="497475"/>
          </a:xfrm>
        </p:grpSpPr>
        <p:sp>
          <p:nvSpPr>
            <p:cNvPr id="2223" name="Google Shape;2223;p53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3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3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3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3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3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3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0" name="Google Shape;2230;p53"/>
          <p:cNvGrpSpPr/>
          <p:nvPr/>
        </p:nvGrpSpPr>
        <p:grpSpPr>
          <a:xfrm>
            <a:off x="1601267" y="1493072"/>
            <a:ext cx="314590" cy="269367"/>
            <a:chOff x="1934025" y="1001650"/>
            <a:chExt cx="415300" cy="355600"/>
          </a:xfrm>
        </p:grpSpPr>
        <p:sp>
          <p:nvSpPr>
            <p:cNvPr id="2231" name="Google Shape;2231;p53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3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3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3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5" name="Google Shape;2235;p53"/>
          <p:cNvSpPr/>
          <p:nvPr/>
        </p:nvSpPr>
        <p:spPr>
          <a:xfrm>
            <a:off x="2109593" y="1470475"/>
            <a:ext cx="316408" cy="314571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53"/>
          <p:cNvSpPr/>
          <p:nvPr/>
        </p:nvSpPr>
        <p:spPr>
          <a:xfrm>
            <a:off x="2619251" y="1486155"/>
            <a:ext cx="315499" cy="283210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53"/>
          <p:cNvSpPr/>
          <p:nvPr/>
        </p:nvSpPr>
        <p:spPr>
          <a:xfrm>
            <a:off x="3133056" y="1488466"/>
            <a:ext cx="306276" cy="278590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53"/>
          <p:cNvSpPr/>
          <p:nvPr/>
        </p:nvSpPr>
        <p:spPr>
          <a:xfrm>
            <a:off x="3652409" y="1491231"/>
            <a:ext cx="285975" cy="27306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9" name="Google Shape;2239;p53"/>
          <p:cNvGrpSpPr/>
          <p:nvPr/>
        </p:nvGrpSpPr>
        <p:grpSpPr>
          <a:xfrm>
            <a:off x="4146751" y="1472771"/>
            <a:ext cx="315499" cy="315953"/>
            <a:chOff x="5294400" y="974850"/>
            <a:chExt cx="416500" cy="417100"/>
          </a:xfrm>
        </p:grpSpPr>
        <p:sp>
          <p:nvSpPr>
            <p:cNvPr id="2240" name="Google Shape;2240;p53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3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2" name="Google Shape;2242;p53"/>
          <p:cNvGrpSpPr/>
          <p:nvPr/>
        </p:nvGrpSpPr>
        <p:grpSpPr>
          <a:xfrm>
            <a:off x="4618124" y="1437263"/>
            <a:ext cx="391135" cy="380985"/>
            <a:chOff x="5916675" y="927975"/>
            <a:chExt cx="516350" cy="502950"/>
          </a:xfrm>
        </p:grpSpPr>
        <p:sp>
          <p:nvSpPr>
            <p:cNvPr id="2243" name="Google Shape;2243;p53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3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5" name="Google Shape;2245;p53"/>
          <p:cNvGrpSpPr/>
          <p:nvPr/>
        </p:nvGrpSpPr>
        <p:grpSpPr>
          <a:xfrm>
            <a:off x="563984" y="2022546"/>
            <a:ext cx="352389" cy="238007"/>
            <a:chOff x="564675" y="1700625"/>
            <a:chExt cx="465200" cy="314200"/>
          </a:xfrm>
        </p:grpSpPr>
        <p:sp>
          <p:nvSpPr>
            <p:cNvPr id="2246" name="Google Shape;2246;p53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3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3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9" name="Google Shape;2249;p53"/>
          <p:cNvGrpSpPr/>
          <p:nvPr/>
        </p:nvGrpSpPr>
        <p:grpSpPr>
          <a:xfrm>
            <a:off x="1073176" y="1964426"/>
            <a:ext cx="352389" cy="345022"/>
            <a:chOff x="1236875" y="1623900"/>
            <a:chExt cx="465200" cy="455475"/>
          </a:xfrm>
        </p:grpSpPr>
        <p:sp>
          <p:nvSpPr>
            <p:cNvPr id="2250" name="Google Shape;2250;p53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3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3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3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3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3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3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7" name="Google Shape;2257;p53"/>
          <p:cNvGrpSpPr/>
          <p:nvPr/>
        </p:nvGrpSpPr>
        <p:grpSpPr>
          <a:xfrm>
            <a:off x="1593427" y="1971812"/>
            <a:ext cx="330270" cy="330251"/>
            <a:chOff x="1923675" y="1633650"/>
            <a:chExt cx="436000" cy="435975"/>
          </a:xfrm>
        </p:grpSpPr>
        <p:sp>
          <p:nvSpPr>
            <p:cNvPr id="2258" name="Google Shape;2258;p53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3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3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3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3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3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4" name="Google Shape;2264;p53"/>
          <p:cNvGrpSpPr/>
          <p:nvPr/>
        </p:nvGrpSpPr>
        <p:grpSpPr>
          <a:xfrm>
            <a:off x="2101236" y="1970430"/>
            <a:ext cx="333016" cy="333016"/>
            <a:chOff x="2594050" y="1631825"/>
            <a:chExt cx="439625" cy="439625"/>
          </a:xfrm>
        </p:grpSpPr>
        <p:sp>
          <p:nvSpPr>
            <p:cNvPr id="2265" name="Google Shape;2265;p5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9" name="Google Shape;2269;p53"/>
          <p:cNvSpPr/>
          <p:nvPr/>
        </p:nvSpPr>
        <p:spPr>
          <a:xfrm>
            <a:off x="2625235" y="1985206"/>
            <a:ext cx="303511" cy="303511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0" name="Google Shape;2270;p53"/>
          <p:cNvGrpSpPr/>
          <p:nvPr/>
        </p:nvGrpSpPr>
        <p:grpSpPr>
          <a:xfrm>
            <a:off x="3150980" y="1945527"/>
            <a:ext cx="270295" cy="382822"/>
            <a:chOff x="3979850" y="1598950"/>
            <a:chExt cx="356825" cy="505375"/>
          </a:xfrm>
        </p:grpSpPr>
        <p:sp>
          <p:nvSpPr>
            <p:cNvPr id="2271" name="Google Shape;2271;p53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3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3" name="Google Shape;2273;p53"/>
          <p:cNvGrpSpPr/>
          <p:nvPr/>
        </p:nvGrpSpPr>
        <p:grpSpPr>
          <a:xfrm>
            <a:off x="3617278" y="2027621"/>
            <a:ext cx="356082" cy="218633"/>
            <a:chOff x="4595425" y="1707325"/>
            <a:chExt cx="470075" cy="288625"/>
          </a:xfrm>
        </p:grpSpPr>
        <p:sp>
          <p:nvSpPr>
            <p:cNvPr id="2274" name="Google Shape;2274;p53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3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3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3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3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9" name="Google Shape;2279;p53"/>
          <p:cNvGrpSpPr/>
          <p:nvPr/>
        </p:nvGrpSpPr>
        <p:grpSpPr>
          <a:xfrm>
            <a:off x="4143532" y="1974122"/>
            <a:ext cx="321956" cy="325630"/>
            <a:chOff x="5290150" y="1636700"/>
            <a:chExt cx="425025" cy="429875"/>
          </a:xfrm>
        </p:grpSpPr>
        <p:sp>
          <p:nvSpPr>
            <p:cNvPr id="2280" name="Google Shape;2280;p53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3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2" name="Google Shape;2282;p53"/>
          <p:cNvGrpSpPr/>
          <p:nvPr/>
        </p:nvGrpSpPr>
        <p:grpSpPr>
          <a:xfrm>
            <a:off x="4651795" y="1964426"/>
            <a:ext cx="323793" cy="339493"/>
            <a:chOff x="5961125" y="1623900"/>
            <a:chExt cx="427450" cy="448175"/>
          </a:xfrm>
        </p:grpSpPr>
        <p:sp>
          <p:nvSpPr>
            <p:cNvPr id="2283" name="Google Shape;2283;p53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3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3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3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3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3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3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0" name="Google Shape;2290;p53"/>
          <p:cNvGrpSpPr/>
          <p:nvPr/>
        </p:nvGrpSpPr>
        <p:grpSpPr>
          <a:xfrm>
            <a:off x="5149908" y="1973194"/>
            <a:ext cx="345931" cy="327486"/>
            <a:chOff x="6618700" y="1635475"/>
            <a:chExt cx="456675" cy="432325"/>
          </a:xfrm>
        </p:grpSpPr>
        <p:sp>
          <p:nvSpPr>
            <p:cNvPr id="2291" name="Google Shape;2291;p53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3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3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3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3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6" name="Google Shape;2296;p53"/>
          <p:cNvGrpSpPr/>
          <p:nvPr/>
        </p:nvGrpSpPr>
        <p:grpSpPr>
          <a:xfrm>
            <a:off x="603185" y="2498994"/>
            <a:ext cx="273988" cy="294270"/>
            <a:chOff x="616425" y="2329600"/>
            <a:chExt cx="361700" cy="388475"/>
          </a:xfrm>
        </p:grpSpPr>
        <p:sp>
          <p:nvSpPr>
            <p:cNvPr id="2297" name="Google Shape;2297;p53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3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3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3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3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3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3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3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5" name="Google Shape;2305;p53"/>
          <p:cNvGrpSpPr/>
          <p:nvPr/>
        </p:nvGrpSpPr>
        <p:grpSpPr>
          <a:xfrm>
            <a:off x="1105010" y="2501759"/>
            <a:ext cx="288740" cy="288740"/>
            <a:chOff x="1278900" y="2333250"/>
            <a:chExt cx="381175" cy="381175"/>
          </a:xfrm>
        </p:grpSpPr>
        <p:sp>
          <p:nvSpPr>
            <p:cNvPr id="2306" name="Google Shape;2306;p53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3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3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3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0" name="Google Shape;2310;p53"/>
          <p:cNvGrpSpPr/>
          <p:nvPr/>
        </p:nvGrpSpPr>
        <p:grpSpPr>
          <a:xfrm>
            <a:off x="1614182" y="2501759"/>
            <a:ext cx="288759" cy="288740"/>
            <a:chOff x="1951075" y="2333250"/>
            <a:chExt cx="381200" cy="381175"/>
          </a:xfrm>
        </p:grpSpPr>
        <p:sp>
          <p:nvSpPr>
            <p:cNvPr id="2311" name="Google Shape;2311;p53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3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3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3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5" name="Google Shape;2315;p53"/>
          <p:cNvGrpSpPr/>
          <p:nvPr/>
        </p:nvGrpSpPr>
        <p:grpSpPr>
          <a:xfrm>
            <a:off x="2123374" y="2501759"/>
            <a:ext cx="288740" cy="288740"/>
            <a:chOff x="2623275" y="2333250"/>
            <a:chExt cx="381175" cy="381175"/>
          </a:xfrm>
        </p:grpSpPr>
        <p:sp>
          <p:nvSpPr>
            <p:cNvPr id="2316" name="Google Shape;2316;p53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3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3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3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0" name="Google Shape;2320;p53"/>
          <p:cNvGrpSpPr/>
          <p:nvPr/>
        </p:nvGrpSpPr>
        <p:grpSpPr>
          <a:xfrm>
            <a:off x="2699907" y="2451953"/>
            <a:ext cx="154057" cy="384677"/>
            <a:chOff x="3384375" y="2267500"/>
            <a:chExt cx="203375" cy="507825"/>
          </a:xfrm>
        </p:grpSpPr>
        <p:sp>
          <p:nvSpPr>
            <p:cNvPr id="2321" name="Google Shape;2321;p53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3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3" name="Google Shape;2323;p53"/>
          <p:cNvGrpSpPr/>
          <p:nvPr/>
        </p:nvGrpSpPr>
        <p:grpSpPr>
          <a:xfrm>
            <a:off x="3732115" y="2500831"/>
            <a:ext cx="126389" cy="286903"/>
            <a:chOff x="4747025" y="2332025"/>
            <a:chExt cx="166850" cy="378750"/>
          </a:xfrm>
        </p:grpSpPr>
        <p:sp>
          <p:nvSpPr>
            <p:cNvPr id="2324" name="Google Shape;2324;p53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3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6" name="Google Shape;2326;p53"/>
          <p:cNvGrpSpPr/>
          <p:nvPr/>
        </p:nvGrpSpPr>
        <p:grpSpPr>
          <a:xfrm>
            <a:off x="3220632" y="2453790"/>
            <a:ext cx="130991" cy="380985"/>
            <a:chOff x="4071800" y="2269925"/>
            <a:chExt cx="172925" cy="502950"/>
          </a:xfrm>
        </p:grpSpPr>
        <p:sp>
          <p:nvSpPr>
            <p:cNvPr id="2327" name="Google Shape;2327;p53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3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9" name="Google Shape;2329;p53"/>
          <p:cNvSpPr/>
          <p:nvPr/>
        </p:nvSpPr>
        <p:spPr>
          <a:xfrm>
            <a:off x="4160229" y="2493953"/>
            <a:ext cx="288740" cy="304420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0" name="Google Shape;2330;p53"/>
          <p:cNvGrpSpPr/>
          <p:nvPr/>
        </p:nvGrpSpPr>
        <p:grpSpPr>
          <a:xfrm>
            <a:off x="4660563" y="2499449"/>
            <a:ext cx="311806" cy="293361"/>
            <a:chOff x="5972700" y="2330200"/>
            <a:chExt cx="411625" cy="387275"/>
          </a:xfrm>
        </p:grpSpPr>
        <p:sp>
          <p:nvSpPr>
            <p:cNvPr id="2331" name="Google Shape;2331;p5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3" name="Google Shape;2333;p53"/>
          <p:cNvGrpSpPr/>
          <p:nvPr/>
        </p:nvGrpSpPr>
        <p:grpSpPr>
          <a:xfrm>
            <a:off x="690828" y="2975424"/>
            <a:ext cx="98721" cy="359775"/>
            <a:chOff x="732125" y="2958550"/>
            <a:chExt cx="130325" cy="474950"/>
          </a:xfrm>
        </p:grpSpPr>
        <p:sp>
          <p:nvSpPr>
            <p:cNvPr id="2334" name="Google Shape;2334;p53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3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3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3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3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3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3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3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2" name="Google Shape;2342;p53"/>
          <p:cNvSpPr/>
          <p:nvPr/>
        </p:nvSpPr>
        <p:spPr>
          <a:xfrm>
            <a:off x="1607303" y="2961169"/>
            <a:ext cx="302583" cy="388370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53"/>
          <p:cNvSpPr/>
          <p:nvPr/>
        </p:nvSpPr>
        <p:spPr>
          <a:xfrm>
            <a:off x="1137302" y="2961169"/>
            <a:ext cx="224182" cy="388370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4" name="Google Shape;2344;p53"/>
          <p:cNvGrpSpPr/>
          <p:nvPr/>
        </p:nvGrpSpPr>
        <p:grpSpPr>
          <a:xfrm>
            <a:off x="2092941" y="2986957"/>
            <a:ext cx="349624" cy="331179"/>
            <a:chOff x="2583100" y="2973775"/>
            <a:chExt cx="461550" cy="437200"/>
          </a:xfrm>
        </p:grpSpPr>
        <p:sp>
          <p:nvSpPr>
            <p:cNvPr id="2345" name="Google Shape;2345;p53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3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53"/>
          <p:cNvSpPr/>
          <p:nvPr/>
        </p:nvSpPr>
        <p:spPr>
          <a:xfrm>
            <a:off x="3634873" y="2994840"/>
            <a:ext cx="321028" cy="321028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8" name="Google Shape;2348;p53"/>
          <p:cNvGrpSpPr/>
          <p:nvPr/>
        </p:nvGrpSpPr>
        <p:grpSpPr>
          <a:xfrm>
            <a:off x="4111243" y="3012333"/>
            <a:ext cx="392063" cy="291505"/>
            <a:chOff x="5247525" y="3007275"/>
            <a:chExt cx="517575" cy="384825"/>
          </a:xfrm>
        </p:grpSpPr>
        <p:sp>
          <p:nvSpPr>
            <p:cNvPr id="2349" name="Google Shape;2349;p53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3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1" name="Google Shape;2351;p53"/>
          <p:cNvGrpSpPr/>
          <p:nvPr/>
        </p:nvGrpSpPr>
        <p:grpSpPr>
          <a:xfrm>
            <a:off x="3129770" y="2995725"/>
            <a:ext cx="309022" cy="315499"/>
            <a:chOff x="3951850" y="2985350"/>
            <a:chExt cx="407950" cy="416500"/>
          </a:xfrm>
        </p:grpSpPr>
        <p:sp>
          <p:nvSpPr>
            <p:cNvPr id="2352" name="Google Shape;2352;p5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6" name="Google Shape;2356;p53"/>
          <p:cNvGrpSpPr/>
          <p:nvPr/>
        </p:nvGrpSpPr>
        <p:grpSpPr>
          <a:xfrm>
            <a:off x="567223" y="3527054"/>
            <a:ext cx="357919" cy="274897"/>
            <a:chOff x="568950" y="3686775"/>
            <a:chExt cx="472500" cy="362900"/>
          </a:xfrm>
        </p:grpSpPr>
        <p:sp>
          <p:nvSpPr>
            <p:cNvPr id="2357" name="Google Shape;2357;p53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3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3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0" name="Google Shape;2360;p53"/>
          <p:cNvSpPr/>
          <p:nvPr/>
        </p:nvSpPr>
        <p:spPr>
          <a:xfrm>
            <a:off x="4692025" y="2980088"/>
            <a:ext cx="243536" cy="35055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1" name="Google Shape;2361;p53"/>
          <p:cNvGrpSpPr/>
          <p:nvPr/>
        </p:nvGrpSpPr>
        <p:grpSpPr>
          <a:xfrm>
            <a:off x="1079179" y="3550120"/>
            <a:ext cx="340402" cy="228784"/>
            <a:chOff x="1244800" y="3717225"/>
            <a:chExt cx="449375" cy="302025"/>
          </a:xfrm>
        </p:grpSpPr>
        <p:sp>
          <p:nvSpPr>
            <p:cNvPr id="2362" name="Google Shape;2362;p53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3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3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3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3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3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8" name="Google Shape;2368;p53"/>
          <p:cNvGrpSpPr/>
          <p:nvPr/>
        </p:nvGrpSpPr>
        <p:grpSpPr>
          <a:xfrm>
            <a:off x="1592972" y="3532584"/>
            <a:ext cx="331179" cy="258762"/>
            <a:chOff x="1923075" y="3694075"/>
            <a:chExt cx="437200" cy="341600"/>
          </a:xfrm>
        </p:grpSpPr>
        <p:sp>
          <p:nvSpPr>
            <p:cNvPr id="2369" name="Google Shape;2369;p53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3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3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3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3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3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3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3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3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8" name="Google Shape;2378;p53"/>
          <p:cNvGrpSpPr/>
          <p:nvPr/>
        </p:nvGrpSpPr>
        <p:grpSpPr>
          <a:xfrm>
            <a:off x="2105383" y="3528437"/>
            <a:ext cx="324721" cy="266602"/>
            <a:chOff x="2599525" y="3688600"/>
            <a:chExt cx="428675" cy="351950"/>
          </a:xfrm>
        </p:grpSpPr>
        <p:sp>
          <p:nvSpPr>
            <p:cNvPr id="2379" name="Google Shape;2379;p53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3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3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2" name="Google Shape;2382;p53"/>
          <p:cNvGrpSpPr/>
          <p:nvPr/>
        </p:nvGrpSpPr>
        <p:grpSpPr>
          <a:xfrm>
            <a:off x="2630255" y="3509992"/>
            <a:ext cx="300746" cy="296580"/>
            <a:chOff x="3292425" y="3664250"/>
            <a:chExt cx="397025" cy="391525"/>
          </a:xfrm>
        </p:grpSpPr>
        <p:sp>
          <p:nvSpPr>
            <p:cNvPr id="2383" name="Google Shape;2383;p53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3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3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6" name="Google Shape;2386;p53"/>
          <p:cNvGrpSpPr/>
          <p:nvPr/>
        </p:nvGrpSpPr>
        <p:grpSpPr>
          <a:xfrm>
            <a:off x="3114998" y="3548264"/>
            <a:ext cx="333035" cy="241699"/>
            <a:chOff x="3932350" y="3714775"/>
            <a:chExt cx="439650" cy="319075"/>
          </a:xfrm>
        </p:grpSpPr>
        <p:sp>
          <p:nvSpPr>
            <p:cNvPr id="2387" name="Google Shape;2387;p53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3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3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3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3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2" name="Google Shape;2392;p53"/>
          <p:cNvGrpSpPr/>
          <p:nvPr/>
        </p:nvGrpSpPr>
        <p:grpSpPr>
          <a:xfrm>
            <a:off x="3624190" y="3548264"/>
            <a:ext cx="333016" cy="241699"/>
            <a:chOff x="4604550" y="3714775"/>
            <a:chExt cx="439625" cy="319075"/>
          </a:xfrm>
        </p:grpSpPr>
        <p:sp>
          <p:nvSpPr>
            <p:cNvPr id="2393" name="Google Shape;2393;p53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3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5" name="Google Shape;2395;p53"/>
          <p:cNvGrpSpPr/>
          <p:nvPr/>
        </p:nvGrpSpPr>
        <p:grpSpPr>
          <a:xfrm>
            <a:off x="4145369" y="3523361"/>
            <a:ext cx="318264" cy="282756"/>
            <a:chOff x="5292575" y="3681900"/>
            <a:chExt cx="420150" cy="373275"/>
          </a:xfrm>
        </p:grpSpPr>
        <p:sp>
          <p:nvSpPr>
            <p:cNvPr id="2396" name="Google Shape;2396;p53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3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3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3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3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3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3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3" name="Google Shape;2403;p53"/>
          <p:cNvGrpSpPr/>
          <p:nvPr/>
        </p:nvGrpSpPr>
        <p:grpSpPr>
          <a:xfrm>
            <a:off x="4636570" y="3487380"/>
            <a:ext cx="354245" cy="354245"/>
            <a:chOff x="5941025" y="3634400"/>
            <a:chExt cx="467650" cy="467650"/>
          </a:xfrm>
        </p:grpSpPr>
        <p:sp>
          <p:nvSpPr>
            <p:cNvPr id="2404" name="Google Shape;2404;p53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3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3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3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3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3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0" name="Google Shape;2410;p53"/>
          <p:cNvGrpSpPr/>
          <p:nvPr/>
        </p:nvGrpSpPr>
        <p:grpSpPr>
          <a:xfrm>
            <a:off x="5168372" y="3509992"/>
            <a:ext cx="309022" cy="309041"/>
            <a:chOff x="6643075" y="3664250"/>
            <a:chExt cx="407950" cy="407975"/>
          </a:xfrm>
        </p:grpSpPr>
        <p:sp>
          <p:nvSpPr>
            <p:cNvPr id="2411" name="Google Shape;2411;p53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3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3" name="Google Shape;2413;p53"/>
          <p:cNvGrpSpPr/>
          <p:nvPr/>
        </p:nvGrpSpPr>
        <p:grpSpPr>
          <a:xfrm>
            <a:off x="572753" y="4006268"/>
            <a:ext cx="334872" cy="334853"/>
            <a:chOff x="576250" y="4319400"/>
            <a:chExt cx="442075" cy="442050"/>
          </a:xfrm>
        </p:grpSpPr>
        <p:sp>
          <p:nvSpPr>
            <p:cNvPr id="2414" name="Google Shape;2414;p5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8" name="Google Shape;2418;p53"/>
          <p:cNvSpPr/>
          <p:nvPr/>
        </p:nvSpPr>
        <p:spPr>
          <a:xfrm>
            <a:off x="1068121" y="4071363"/>
            <a:ext cx="362540" cy="204790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53"/>
          <p:cNvSpPr/>
          <p:nvPr/>
        </p:nvSpPr>
        <p:spPr>
          <a:xfrm>
            <a:off x="3132601" y="4020155"/>
            <a:ext cx="307185" cy="307204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53"/>
          <p:cNvSpPr/>
          <p:nvPr/>
        </p:nvSpPr>
        <p:spPr>
          <a:xfrm>
            <a:off x="2623398" y="40395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53"/>
          <p:cNvSpPr/>
          <p:nvPr/>
        </p:nvSpPr>
        <p:spPr>
          <a:xfrm>
            <a:off x="3640421" y="4018773"/>
            <a:ext cx="309950" cy="309969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2" name="Google Shape;2422;p53"/>
          <p:cNvGrpSpPr/>
          <p:nvPr/>
        </p:nvGrpSpPr>
        <p:grpSpPr>
          <a:xfrm>
            <a:off x="4126924" y="4023330"/>
            <a:ext cx="355154" cy="293361"/>
            <a:chOff x="5268225" y="4341925"/>
            <a:chExt cx="468850" cy="387275"/>
          </a:xfrm>
        </p:grpSpPr>
        <p:sp>
          <p:nvSpPr>
            <p:cNvPr id="2423" name="Google Shape;2423;p53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3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3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3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3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3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3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3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1" name="Google Shape;2431;p53"/>
          <p:cNvGrpSpPr/>
          <p:nvPr/>
        </p:nvGrpSpPr>
        <p:grpSpPr>
          <a:xfrm>
            <a:off x="4654106" y="4014108"/>
            <a:ext cx="319173" cy="319173"/>
            <a:chOff x="5964175" y="4329750"/>
            <a:chExt cx="421350" cy="421350"/>
          </a:xfrm>
        </p:grpSpPr>
        <p:sp>
          <p:nvSpPr>
            <p:cNvPr id="2432" name="Google Shape;2432;p53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3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4" name="Google Shape;2434;p53"/>
          <p:cNvGrpSpPr/>
          <p:nvPr/>
        </p:nvGrpSpPr>
        <p:grpSpPr>
          <a:xfrm>
            <a:off x="1081471" y="4523299"/>
            <a:ext cx="335800" cy="324721"/>
            <a:chOff x="1247825" y="5001950"/>
            <a:chExt cx="443300" cy="428675"/>
          </a:xfrm>
        </p:grpSpPr>
        <p:sp>
          <p:nvSpPr>
            <p:cNvPr id="2435" name="Google Shape;2435;p53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3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3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3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3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3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1" name="Google Shape;2441;p53"/>
          <p:cNvGrpSpPr/>
          <p:nvPr/>
        </p:nvGrpSpPr>
        <p:grpSpPr>
          <a:xfrm>
            <a:off x="1620640" y="4507146"/>
            <a:ext cx="275844" cy="351480"/>
            <a:chOff x="1959600" y="4980625"/>
            <a:chExt cx="364150" cy="464000"/>
          </a:xfrm>
        </p:grpSpPr>
        <p:sp>
          <p:nvSpPr>
            <p:cNvPr id="2442" name="Google Shape;2442;p53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3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3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3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3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3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3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9" name="Google Shape;2449;p53"/>
          <p:cNvGrpSpPr/>
          <p:nvPr/>
        </p:nvGrpSpPr>
        <p:grpSpPr>
          <a:xfrm>
            <a:off x="2109550" y="4520534"/>
            <a:ext cx="316408" cy="325176"/>
            <a:chOff x="2605025" y="4998300"/>
            <a:chExt cx="417700" cy="429275"/>
          </a:xfrm>
        </p:grpSpPr>
        <p:sp>
          <p:nvSpPr>
            <p:cNvPr id="2450" name="Google Shape;2450;p53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3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3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3" name="Google Shape;2453;p53"/>
          <p:cNvGrpSpPr/>
          <p:nvPr/>
        </p:nvGrpSpPr>
        <p:grpSpPr>
          <a:xfrm>
            <a:off x="2587835" y="4523299"/>
            <a:ext cx="378220" cy="315025"/>
            <a:chOff x="3236425" y="5001950"/>
            <a:chExt cx="499300" cy="415875"/>
          </a:xfrm>
        </p:grpSpPr>
        <p:sp>
          <p:nvSpPr>
            <p:cNvPr id="2454" name="Google Shape;2454;p53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3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3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3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3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3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0" name="Google Shape;2460;p53"/>
          <p:cNvGrpSpPr/>
          <p:nvPr/>
        </p:nvGrpSpPr>
        <p:grpSpPr>
          <a:xfrm>
            <a:off x="3142211" y="4507146"/>
            <a:ext cx="287831" cy="342712"/>
            <a:chOff x="3968275" y="4980625"/>
            <a:chExt cx="379975" cy="452425"/>
          </a:xfrm>
        </p:grpSpPr>
        <p:sp>
          <p:nvSpPr>
            <p:cNvPr id="2461" name="Google Shape;2461;p53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3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3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4" name="Google Shape;2464;p53"/>
          <p:cNvGrpSpPr/>
          <p:nvPr/>
        </p:nvGrpSpPr>
        <p:grpSpPr>
          <a:xfrm>
            <a:off x="4634259" y="4583710"/>
            <a:ext cx="364395" cy="198351"/>
            <a:chOff x="5937975" y="5081700"/>
            <a:chExt cx="481050" cy="261850"/>
          </a:xfrm>
        </p:grpSpPr>
        <p:sp>
          <p:nvSpPr>
            <p:cNvPr id="2465" name="Google Shape;2465;p53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3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3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8" name="Google Shape;2468;p53"/>
          <p:cNvGrpSpPr/>
          <p:nvPr/>
        </p:nvGrpSpPr>
        <p:grpSpPr>
          <a:xfrm>
            <a:off x="5191419" y="4545437"/>
            <a:ext cx="261527" cy="300728"/>
            <a:chOff x="6673500" y="5031175"/>
            <a:chExt cx="345250" cy="397000"/>
          </a:xfrm>
        </p:grpSpPr>
        <p:sp>
          <p:nvSpPr>
            <p:cNvPr id="2469" name="Google Shape;2469;p53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3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3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3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3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4" name="Google Shape;2474;p53"/>
          <p:cNvGrpSpPr/>
          <p:nvPr/>
        </p:nvGrpSpPr>
        <p:grpSpPr>
          <a:xfrm>
            <a:off x="3111324" y="962652"/>
            <a:ext cx="349624" cy="311806"/>
            <a:chOff x="3927500" y="301425"/>
            <a:chExt cx="461550" cy="411625"/>
          </a:xfrm>
        </p:grpSpPr>
        <p:sp>
          <p:nvSpPr>
            <p:cNvPr id="2475" name="Google Shape;2475;p53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3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3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3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3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3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3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3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3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3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3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3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3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3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3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3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3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3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3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3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3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3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3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3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3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3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3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2" name="Google Shape;2502;p53"/>
          <p:cNvGrpSpPr/>
          <p:nvPr/>
        </p:nvGrpSpPr>
        <p:grpSpPr>
          <a:xfrm>
            <a:off x="5172974" y="968655"/>
            <a:ext cx="299818" cy="299818"/>
            <a:chOff x="6649150" y="309350"/>
            <a:chExt cx="395800" cy="395800"/>
          </a:xfrm>
        </p:grpSpPr>
        <p:sp>
          <p:nvSpPr>
            <p:cNvPr id="2503" name="Google Shape;2503;p53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3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3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3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3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3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3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3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3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3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3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3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3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3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3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3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3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3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3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3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3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3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3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6" name="Google Shape;2526;p53"/>
          <p:cNvGrpSpPr/>
          <p:nvPr/>
        </p:nvGrpSpPr>
        <p:grpSpPr>
          <a:xfrm>
            <a:off x="4661472" y="975567"/>
            <a:ext cx="304439" cy="288286"/>
            <a:chOff x="5973900" y="318475"/>
            <a:chExt cx="401900" cy="380575"/>
          </a:xfrm>
        </p:grpSpPr>
        <p:sp>
          <p:nvSpPr>
            <p:cNvPr id="2527" name="Google Shape;2527;p53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3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3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3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3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3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3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3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3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3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3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3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3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3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1" name="Google Shape;2541;p53"/>
          <p:cNvGrpSpPr/>
          <p:nvPr/>
        </p:nvGrpSpPr>
        <p:grpSpPr>
          <a:xfrm>
            <a:off x="1097170" y="1438172"/>
            <a:ext cx="309022" cy="376837"/>
            <a:chOff x="1268550" y="929175"/>
            <a:chExt cx="407950" cy="497475"/>
          </a:xfrm>
        </p:grpSpPr>
        <p:sp>
          <p:nvSpPr>
            <p:cNvPr id="2542" name="Google Shape;2542;p53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3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3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5" name="Google Shape;2545;p53"/>
          <p:cNvGrpSpPr/>
          <p:nvPr/>
        </p:nvGrpSpPr>
        <p:grpSpPr>
          <a:xfrm>
            <a:off x="5140231" y="1452470"/>
            <a:ext cx="365304" cy="350552"/>
            <a:chOff x="6605925" y="948050"/>
            <a:chExt cx="482250" cy="462775"/>
          </a:xfrm>
        </p:grpSpPr>
        <p:sp>
          <p:nvSpPr>
            <p:cNvPr id="2546" name="Google Shape;2546;p53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3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3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3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3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3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2" name="Google Shape;2552;p53"/>
          <p:cNvGrpSpPr/>
          <p:nvPr/>
        </p:nvGrpSpPr>
        <p:grpSpPr>
          <a:xfrm>
            <a:off x="5225564" y="2490681"/>
            <a:ext cx="194640" cy="308587"/>
            <a:chOff x="6718575" y="2318625"/>
            <a:chExt cx="256950" cy="407375"/>
          </a:xfrm>
        </p:grpSpPr>
        <p:sp>
          <p:nvSpPr>
            <p:cNvPr id="2553" name="Google Shape;2553;p5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1" name="Google Shape;2561;p53"/>
          <p:cNvGrpSpPr/>
          <p:nvPr/>
        </p:nvGrpSpPr>
        <p:grpSpPr>
          <a:xfrm>
            <a:off x="2613192" y="3055681"/>
            <a:ext cx="327486" cy="199279"/>
            <a:chOff x="3269900" y="3064500"/>
            <a:chExt cx="432325" cy="263075"/>
          </a:xfrm>
        </p:grpSpPr>
        <p:sp>
          <p:nvSpPr>
            <p:cNvPr id="2562" name="Google Shape;2562;p53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3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3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5" name="Google Shape;2565;p53"/>
          <p:cNvGrpSpPr/>
          <p:nvPr/>
        </p:nvGrpSpPr>
        <p:grpSpPr>
          <a:xfrm>
            <a:off x="5203407" y="2994797"/>
            <a:ext cx="238934" cy="335800"/>
            <a:chOff x="6689325" y="2984125"/>
            <a:chExt cx="315425" cy="443300"/>
          </a:xfrm>
        </p:grpSpPr>
        <p:sp>
          <p:nvSpPr>
            <p:cNvPr id="2566" name="Google Shape;2566;p53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3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3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3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3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1" name="Google Shape;2571;p53"/>
          <p:cNvGrpSpPr/>
          <p:nvPr/>
        </p:nvGrpSpPr>
        <p:grpSpPr>
          <a:xfrm>
            <a:off x="1642324" y="3981365"/>
            <a:ext cx="231094" cy="373599"/>
            <a:chOff x="1988225" y="4286525"/>
            <a:chExt cx="305075" cy="493200"/>
          </a:xfrm>
        </p:grpSpPr>
        <p:sp>
          <p:nvSpPr>
            <p:cNvPr id="2572" name="Google Shape;2572;p53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3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3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3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3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3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9" name="Google Shape;2579;p53"/>
          <p:cNvGrpSpPr/>
          <p:nvPr/>
        </p:nvGrpSpPr>
        <p:grpSpPr>
          <a:xfrm>
            <a:off x="2132597" y="4007650"/>
            <a:ext cx="279063" cy="353317"/>
            <a:chOff x="2635450" y="4321225"/>
            <a:chExt cx="368400" cy="466425"/>
          </a:xfrm>
        </p:grpSpPr>
        <p:sp>
          <p:nvSpPr>
            <p:cNvPr id="2580" name="Google Shape;2580;p53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3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3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3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3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3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6" name="Google Shape;2586;p53"/>
          <p:cNvGrpSpPr/>
          <p:nvPr/>
        </p:nvGrpSpPr>
        <p:grpSpPr>
          <a:xfrm>
            <a:off x="5168372" y="3998882"/>
            <a:ext cx="309022" cy="345931"/>
            <a:chOff x="6643075" y="4309650"/>
            <a:chExt cx="407950" cy="456675"/>
          </a:xfrm>
        </p:grpSpPr>
        <p:sp>
          <p:nvSpPr>
            <p:cNvPr id="2587" name="Google Shape;2587;p53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3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3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3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3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3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3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3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53"/>
          <p:cNvGrpSpPr/>
          <p:nvPr/>
        </p:nvGrpSpPr>
        <p:grpSpPr>
          <a:xfrm>
            <a:off x="4100638" y="4487318"/>
            <a:ext cx="407743" cy="391135"/>
            <a:chOff x="5233525" y="4954450"/>
            <a:chExt cx="538275" cy="516350"/>
          </a:xfrm>
        </p:grpSpPr>
        <p:sp>
          <p:nvSpPr>
            <p:cNvPr id="2597" name="Google Shape;2597;p53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3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3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3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3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3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3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3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3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3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8" name="Google Shape;2608;p53"/>
          <p:cNvGrpSpPr/>
          <p:nvPr/>
        </p:nvGrpSpPr>
        <p:grpSpPr>
          <a:xfrm>
            <a:off x="3587754" y="4494230"/>
            <a:ext cx="415129" cy="377311"/>
            <a:chOff x="4556450" y="4963575"/>
            <a:chExt cx="548025" cy="498100"/>
          </a:xfrm>
        </p:grpSpPr>
        <p:sp>
          <p:nvSpPr>
            <p:cNvPr id="2609" name="Google Shape;2609;p53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3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3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3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3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4" name="Google Shape;2614;p53"/>
          <p:cNvGrpSpPr/>
          <p:nvPr/>
        </p:nvGrpSpPr>
        <p:grpSpPr>
          <a:xfrm>
            <a:off x="539082" y="4575870"/>
            <a:ext cx="401286" cy="221872"/>
            <a:chOff x="531800" y="5071350"/>
            <a:chExt cx="529750" cy="292900"/>
          </a:xfrm>
        </p:grpSpPr>
        <p:sp>
          <p:nvSpPr>
            <p:cNvPr id="2615" name="Google Shape;2615;p53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3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3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3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3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3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3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2" name="Google Shape;2622;p53"/>
          <p:cNvGrpSpPr/>
          <p:nvPr/>
        </p:nvGrpSpPr>
        <p:grpSpPr>
          <a:xfrm>
            <a:off x="6967444" y="2410625"/>
            <a:ext cx="433992" cy="422729"/>
            <a:chOff x="5916675" y="927975"/>
            <a:chExt cx="516350" cy="502950"/>
          </a:xfrm>
        </p:grpSpPr>
        <p:sp>
          <p:nvSpPr>
            <p:cNvPr id="2623" name="Google Shape;2623;p53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3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5" name="Google Shape;2625;p53"/>
          <p:cNvGrpSpPr/>
          <p:nvPr/>
        </p:nvGrpSpPr>
        <p:grpSpPr>
          <a:xfrm>
            <a:off x="6083464" y="3116527"/>
            <a:ext cx="1079481" cy="1051467"/>
            <a:chOff x="5916675" y="927975"/>
            <a:chExt cx="516350" cy="502950"/>
          </a:xfrm>
        </p:grpSpPr>
        <p:sp>
          <p:nvSpPr>
            <p:cNvPr id="2626" name="Google Shape;2626;p53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8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3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8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8" name="Google Shape;2628;p53"/>
          <p:cNvGrpSpPr/>
          <p:nvPr/>
        </p:nvGrpSpPr>
        <p:grpSpPr>
          <a:xfrm>
            <a:off x="6083607" y="2410625"/>
            <a:ext cx="433992" cy="422729"/>
            <a:chOff x="5916675" y="927975"/>
            <a:chExt cx="516350" cy="502950"/>
          </a:xfrm>
        </p:grpSpPr>
        <p:sp>
          <p:nvSpPr>
            <p:cNvPr id="2629" name="Google Shape;2629;p53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3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1" name="Google Shape;2631;p53"/>
          <p:cNvSpPr/>
          <p:nvPr/>
        </p:nvSpPr>
        <p:spPr>
          <a:xfrm>
            <a:off x="7159605" y="264700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53"/>
          <p:cNvSpPr/>
          <p:nvPr/>
        </p:nvSpPr>
        <p:spPr>
          <a:xfrm>
            <a:off x="6275768" y="264700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C7D3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53"/>
          <p:cNvSpPr/>
          <p:nvPr/>
        </p:nvSpPr>
        <p:spPr>
          <a:xfrm>
            <a:off x="6561303" y="3704540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C7D3E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/>
          <p:nvPr/>
        </p:nvSpPr>
        <p:spPr>
          <a:xfrm>
            <a:off x="4756850" y="1315725"/>
            <a:ext cx="699900" cy="38139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15"/>
          <p:cNvCxnSpPr>
            <a:stCxn id="241" idx="0"/>
            <a:endCxn id="241" idx="2"/>
          </p:cNvCxnSpPr>
          <p:nvPr/>
        </p:nvCxnSpPr>
        <p:spPr>
          <a:xfrm>
            <a:off x="5106800" y="1315725"/>
            <a:ext cx="0" cy="3813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43" name="Google Shape;243;p15"/>
          <p:cNvGrpSpPr/>
          <p:nvPr/>
        </p:nvGrpSpPr>
        <p:grpSpPr>
          <a:xfrm flipH="1">
            <a:off x="4895143" y="1720187"/>
            <a:ext cx="1071830" cy="919058"/>
            <a:chOff x="257027" y="495150"/>
            <a:chExt cx="6649067" cy="8054850"/>
          </a:xfrm>
        </p:grpSpPr>
        <p:cxnSp>
          <p:nvCxnSpPr>
            <p:cNvPr id="244" name="Google Shape;244;p15"/>
            <p:cNvCxnSpPr>
              <a:stCxn id="245" idx="7"/>
            </p:cNvCxnSpPr>
            <p:nvPr/>
          </p:nvCxnSpPr>
          <p:spPr>
            <a:xfrm flipH="1" rot="10800000">
              <a:off x="1133289" y="3044798"/>
              <a:ext cx="588000" cy="4206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15"/>
            <p:cNvCxnSpPr>
              <a:endCxn id="247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8" name="Google Shape;248;p15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999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0" name="Google Shape;250;p15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251" name="Google Shape;251;p15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5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5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254" name="Google Shape;254;p15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255" name="Google Shape;255;p15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</p:grpSp>
        <p:grpSp>
          <p:nvGrpSpPr>
            <p:cNvPr id="256" name="Google Shape;256;p15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257" name="Google Shape;257;p15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258" name="Google Shape;258;p15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15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15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15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15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15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15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15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15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7" name="Google Shape;267;p15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9" name="Google Shape;269;p15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1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Estación ferroviaria típica</a:t>
            </a:r>
            <a:endParaRPr/>
          </a:p>
        </p:txBody>
      </p:sp>
      <p:sp>
        <p:nvSpPr>
          <p:cNvPr id="272" name="Google Shape;272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1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5"/>
          <p:cNvSpPr txBox="1"/>
          <p:nvPr>
            <p:ph idx="4294967295" type="subTitle"/>
          </p:nvPr>
        </p:nvSpPr>
        <p:spPr>
          <a:xfrm>
            <a:off x="558350" y="3996050"/>
            <a:ext cx="3681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viajar en ambos sentidos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15"/>
          <p:cNvSpPr txBox="1"/>
          <p:nvPr>
            <p:ph idx="4294967295" type="subTitle"/>
          </p:nvPr>
        </p:nvSpPr>
        <p:spPr>
          <a:xfrm>
            <a:off x="6486250" y="1266900"/>
            <a:ext cx="2331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controlar las barreras!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6" name="Google Shape;276;p15"/>
          <p:cNvSpPr/>
          <p:nvPr/>
        </p:nvSpPr>
        <p:spPr>
          <a:xfrm rot="2700000">
            <a:off x="6283425" y="303551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7" name="Google Shape;277;p15"/>
          <p:cNvSpPr/>
          <p:nvPr/>
        </p:nvSpPr>
        <p:spPr>
          <a:xfrm rot="-2700000">
            <a:off x="583323" y="30355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188307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2573524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3263973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3954423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4644882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3" name="Google Shape;283;p15"/>
          <p:cNvSpPr/>
          <p:nvPr/>
        </p:nvSpPr>
        <p:spPr>
          <a:xfrm>
            <a:off x="3073225" y="26779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4" name="Google Shape;284;p15"/>
          <p:cNvSpPr/>
          <p:nvPr/>
        </p:nvSpPr>
        <p:spPr>
          <a:xfrm>
            <a:off x="3954424" y="26779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4644825" y="26779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6" name="Google Shape;286;p15"/>
          <p:cNvSpPr/>
          <p:nvPr/>
        </p:nvSpPr>
        <p:spPr>
          <a:xfrm>
            <a:off x="5335332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602577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119262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311375" y="33619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671622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7406675" y="336192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21" y="3101550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44100" y="2323649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/>
          <p:nvPr/>
        </p:nvSpPr>
        <p:spPr>
          <a:xfrm>
            <a:off x="1486496" y="2890600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 rot="10800000">
            <a:off x="6642448" y="2144675"/>
            <a:ext cx="14133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23829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7" name="Google Shape;297;p15"/>
          <p:cNvSpPr/>
          <p:nvPr/>
        </p:nvSpPr>
        <p:spPr>
          <a:xfrm>
            <a:off x="16923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10019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9" name="Google Shape;299;p15"/>
          <p:cNvSpPr/>
          <p:nvPr/>
        </p:nvSpPr>
        <p:spPr>
          <a:xfrm>
            <a:off x="3113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75321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68415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2" name="Google Shape;302;p15"/>
          <p:cNvSpPr/>
          <p:nvPr/>
        </p:nvSpPr>
        <p:spPr>
          <a:xfrm>
            <a:off x="61511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3" name="Google Shape;303;p15"/>
          <p:cNvSpPr/>
          <p:nvPr/>
        </p:nvSpPr>
        <p:spPr>
          <a:xfrm>
            <a:off x="54605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4" name="Google Shape;304;p15"/>
          <p:cNvSpPr/>
          <p:nvPr/>
        </p:nvSpPr>
        <p:spPr>
          <a:xfrm>
            <a:off x="2745725" y="2904538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0" name="Google Shape;310;p16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6584649" y="22647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5894249" y="22647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5" name="Google Shape;315;p16"/>
          <p:cNvSpPr/>
          <p:nvPr/>
        </p:nvSpPr>
        <p:spPr>
          <a:xfrm rot="-2700000">
            <a:off x="3037885" y="189664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6" name="Google Shape;316;p16"/>
          <p:cNvSpPr/>
          <p:nvPr/>
        </p:nvSpPr>
        <p:spPr>
          <a:xfrm rot="-2700000">
            <a:off x="1832748" y="26177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4322600" y="22647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8" name="Google Shape;318;p16"/>
          <p:cNvSpPr/>
          <p:nvPr/>
        </p:nvSpPr>
        <p:spPr>
          <a:xfrm>
            <a:off x="5203849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9" name="Google Shape;319;p16"/>
          <p:cNvSpPr/>
          <p:nvPr/>
        </p:nvSpPr>
        <p:spPr>
          <a:xfrm>
            <a:off x="36321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29415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22511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2" name="Google Shape;322;p1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ferroviario típico</a:t>
            </a:r>
            <a:endParaRPr/>
          </a:p>
        </p:txBody>
      </p:sp>
      <p:sp>
        <p:nvSpPr>
          <p:cNvPr id="323" name="Google Shape;323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 txBox="1"/>
          <p:nvPr>
            <p:ph idx="4294967295" type="subTitle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6" name="Google Shape;326;p16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7" name="Google Shape;327;p16"/>
          <p:cNvSpPr/>
          <p:nvPr/>
        </p:nvSpPr>
        <p:spPr>
          <a:xfrm rot="-2700000">
            <a:off x="568835" y="33462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9" name="Google Shape;329;p16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3" name="Google Shape;333;p16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4" name="Google Shape;334;p16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5" name="Google Shape;335;p16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6" name="Google Shape;336;p16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7" name="Google Shape;337;p16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9" name="Google Shape;339;p16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0" name="Google Shape;340;p16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1" name="Google Shape;341;p16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2" name="Google Shape;34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33" y="341232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6"/>
          <p:cNvSpPr/>
          <p:nvPr/>
        </p:nvSpPr>
        <p:spPr>
          <a:xfrm>
            <a:off x="1472009" y="3201375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5" name="Google Shape;345;p16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6" name="Google Shape;346;p16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7" name="Google Shape;347;p16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8" name="Google Shape;348;p16"/>
          <p:cNvSpPr/>
          <p:nvPr/>
        </p:nvSpPr>
        <p:spPr>
          <a:xfrm>
            <a:off x="7517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16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0" name="Google Shape;350;p16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16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2" name="Google Shape;352;p16"/>
          <p:cNvSpPr/>
          <p:nvPr/>
        </p:nvSpPr>
        <p:spPr>
          <a:xfrm>
            <a:off x="3388988" y="321442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3" name="Google Shape;353;p16"/>
          <p:cNvSpPr/>
          <p:nvPr/>
        </p:nvSpPr>
        <p:spPr>
          <a:xfrm>
            <a:off x="3388988" y="390262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3388988" y="251087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5" name="Google Shape;355;p16"/>
          <p:cNvSpPr/>
          <p:nvPr/>
        </p:nvSpPr>
        <p:spPr>
          <a:xfrm>
            <a:off x="5527788" y="15390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6" name="Google Shape;356;p16"/>
          <p:cNvSpPr/>
          <p:nvPr/>
        </p:nvSpPr>
        <p:spPr>
          <a:xfrm>
            <a:off x="6408972" y="15390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7" name="Google Shape;357;p16"/>
          <p:cNvSpPr/>
          <p:nvPr/>
        </p:nvSpPr>
        <p:spPr>
          <a:xfrm>
            <a:off x="48374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8" name="Google Shape;358;p16"/>
          <p:cNvSpPr/>
          <p:nvPr/>
        </p:nvSpPr>
        <p:spPr>
          <a:xfrm>
            <a:off x="41468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9" name="Google Shape;359;p16"/>
          <p:cNvSpPr/>
          <p:nvPr/>
        </p:nvSpPr>
        <p:spPr>
          <a:xfrm>
            <a:off x="34564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0" name="Google Shape;360;p16"/>
          <p:cNvSpPr/>
          <p:nvPr/>
        </p:nvSpPr>
        <p:spPr>
          <a:xfrm>
            <a:off x="6936650" y="1280175"/>
            <a:ext cx="1726800" cy="1291200"/>
          </a:xfrm>
          <a:prstGeom prst="rect">
            <a:avLst/>
          </a:prstGeom>
          <a:solidFill>
            <a:srgbClr val="D5A6BD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Taller ferroviario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" name="Google Shape;3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78925" y="1355624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6"/>
          <p:cNvSpPr/>
          <p:nvPr/>
        </p:nvSpPr>
        <p:spPr>
          <a:xfrm rot="10800000">
            <a:off x="5528050" y="1170900"/>
            <a:ext cx="13569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233" y="20974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6"/>
          <p:cNvSpPr/>
          <p:nvPr/>
        </p:nvSpPr>
        <p:spPr>
          <a:xfrm>
            <a:off x="5635023" y="1886525"/>
            <a:ext cx="13116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6" name="Google Shape;366;p16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67" name="Google Shape;3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9054" y="34737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6"/>
          <p:cNvSpPr/>
          <p:nvPr/>
        </p:nvSpPr>
        <p:spPr>
          <a:xfrm flipH="1">
            <a:off x="7429233" y="3262750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"/>
          <p:cNvSpPr/>
          <p:nvPr/>
        </p:nvSpPr>
        <p:spPr>
          <a:xfrm>
            <a:off x="8208053" y="3672700"/>
            <a:ext cx="967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4" name="Google Shape;374;p17"/>
          <p:cNvSpPr/>
          <p:nvPr/>
        </p:nvSpPr>
        <p:spPr>
          <a:xfrm rot="2700000">
            <a:off x="7399737" y="2605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5" name="Google Shape;375;p17"/>
          <p:cNvSpPr/>
          <p:nvPr/>
        </p:nvSpPr>
        <p:spPr>
          <a:xfrm rot="-2700000">
            <a:off x="5476078" y="2605852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6" name="Google Shape;376;p17"/>
          <p:cNvSpPr/>
          <p:nvPr/>
        </p:nvSpPr>
        <p:spPr>
          <a:xfrm rot="-2700000">
            <a:off x="6761740" y="675066"/>
            <a:ext cx="243951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7" name="Google Shape;377;p17"/>
          <p:cNvSpPr/>
          <p:nvPr/>
        </p:nvSpPr>
        <p:spPr>
          <a:xfrm rot="-2700000">
            <a:off x="3419490" y="3341440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" name="Google Shape;378;p17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" name="Google Shape;379;p17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" name="Google Shape;382;p17"/>
          <p:cNvSpPr/>
          <p:nvPr/>
        </p:nvSpPr>
        <p:spPr>
          <a:xfrm>
            <a:off x="6546824" y="2231988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" name="Google Shape;383;p17"/>
          <p:cNvSpPr/>
          <p:nvPr/>
        </p:nvSpPr>
        <p:spPr>
          <a:xfrm>
            <a:off x="5856424" y="2231988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" name="Google Shape;384;p17"/>
          <p:cNvSpPr/>
          <p:nvPr/>
        </p:nvSpPr>
        <p:spPr>
          <a:xfrm rot="-2700000">
            <a:off x="3000260" y="1876237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" name="Google Shape;385;p17"/>
          <p:cNvSpPr/>
          <p:nvPr/>
        </p:nvSpPr>
        <p:spPr>
          <a:xfrm rot="-2700000">
            <a:off x="2460953" y="2608815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" name="Google Shape;386;p17"/>
          <p:cNvSpPr/>
          <p:nvPr/>
        </p:nvSpPr>
        <p:spPr>
          <a:xfrm>
            <a:off x="4284925" y="22324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7" name="Google Shape;387;p17"/>
          <p:cNvSpPr/>
          <p:nvPr/>
        </p:nvSpPr>
        <p:spPr>
          <a:xfrm>
            <a:off x="5166024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8" name="Google Shape;388;p17"/>
          <p:cNvSpPr/>
          <p:nvPr/>
        </p:nvSpPr>
        <p:spPr>
          <a:xfrm>
            <a:off x="3594475" y="22333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9" name="Google Shape;389;p17"/>
          <p:cNvSpPr/>
          <p:nvPr/>
        </p:nvSpPr>
        <p:spPr>
          <a:xfrm>
            <a:off x="2853025" y="2232875"/>
            <a:ext cx="741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0" name="Google Shape;390;p1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ferroviaria típica</a:t>
            </a:r>
            <a:endParaRPr/>
          </a:p>
        </p:txBody>
      </p:sp>
      <p:sp>
        <p:nvSpPr>
          <p:cNvPr id="391" name="Google Shape;391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1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7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4" name="Google Shape;394;p17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5" name="Google Shape;395;p17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6" name="Google Shape;396;p17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7" name="Google Shape;397;p17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8" name="Google Shape;398;p17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9" name="Google Shape;399;p17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0" name="Google Shape;400;p17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1" name="Google Shape;401;p17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2" name="Google Shape;402;p17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3" name="Google Shape;403;p17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4" name="Google Shape;404;p17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5" name="Google Shape;405;p17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7" name="Google Shape;407;p17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8" name="Google Shape;408;p17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9" name="Google Shape;409;p17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0" name="Google Shape;410;p17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1" name="Google Shape;411;p17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2" name="Google Shape;412;p17"/>
          <p:cNvSpPr/>
          <p:nvPr/>
        </p:nvSpPr>
        <p:spPr>
          <a:xfrm>
            <a:off x="7517661" y="2990425"/>
            <a:ext cx="1311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3" name="Google Shape;413;p17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4" name="Google Shape;414;p17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5" name="Google Shape;415;p17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6" name="Google Shape;416;p17"/>
          <p:cNvSpPr/>
          <p:nvPr/>
        </p:nvSpPr>
        <p:spPr>
          <a:xfrm>
            <a:off x="349763" y="3225200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7" name="Google Shape;417;p17"/>
          <p:cNvSpPr/>
          <p:nvPr/>
        </p:nvSpPr>
        <p:spPr>
          <a:xfrm>
            <a:off x="349763" y="3908013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8" name="Google Shape;418;p17"/>
          <p:cNvSpPr/>
          <p:nvPr/>
        </p:nvSpPr>
        <p:spPr>
          <a:xfrm>
            <a:off x="349763" y="2523150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9" name="Google Shape;419;p17"/>
          <p:cNvSpPr/>
          <p:nvPr/>
        </p:nvSpPr>
        <p:spPr>
          <a:xfrm>
            <a:off x="47878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0" name="Google Shape;420;p17"/>
          <p:cNvSpPr/>
          <p:nvPr/>
        </p:nvSpPr>
        <p:spPr>
          <a:xfrm>
            <a:off x="40972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1" name="Google Shape;421;p17"/>
          <p:cNvSpPr/>
          <p:nvPr/>
        </p:nvSpPr>
        <p:spPr>
          <a:xfrm>
            <a:off x="34068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17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17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24" name="Google Shape;4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05879" y="35200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7"/>
          <p:cNvSpPr/>
          <p:nvPr/>
        </p:nvSpPr>
        <p:spPr>
          <a:xfrm flipH="1">
            <a:off x="7704433" y="3330688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7"/>
          <p:cNvSpPr/>
          <p:nvPr/>
        </p:nvSpPr>
        <p:spPr>
          <a:xfrm>
            <a:off x="1730783" y="2232875"/>
            <a:ext cx="1136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7" name="Google Shape;427;p17"/>
          <p:cNvSpPr/>
          <p:nvPr/>
        </p:nvSpPr>
        <p:spPr>
          <a:xfrm>
            <a:off x="1040363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8" name="Google Shape;428;p17"/>
          <p:cNvSpPr/>
          <p:nvPr/>
        </p:nvSpPr>
        <p:spPr>
          <a:xfrm>
            <a:off x="349763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9" name="Google Shape;429;p17"/>
          <p:cNvSpPr/>
          <p:nvPr/>
        </p:nvSpPr>
        <p:spPr>
          <a:xfrm>
            <a:off x="349763" y="1690338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0" name="Google Shape;430;p17"/>
          <p:cNvSpPr/>
          <p:nvPr/>
        </p:nvSpPr>
        <p:spPr>
          <a:xfrm>
            <a:off x="68594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1" name="Google Shape;431;p17"/>
          <p:cNvSpPr/>
          <p:nvPr/>
        </p:nvSpPr>
        <p:spPr>
          <a:xfrm>
            <a:off x="61688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2" name="Google Shape;432;p17"/>
          <p:cNvSpPr/>
          <p:nvPr/>
        </p:nvSpPr>
        <p:spPr>
          <a:xfrm>
            <a:off x="54784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3" name="Google Shape;433;p17"/>
          <p:cNvSpPr/>
          <p:nvPr/>
        </p:nvSpPr>
        <p:spPr>
          <a:xfrm>
            <a:off x="8618024" y="2231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4" name="Google Shape;434;p17"/>
          <p:cNvSpPr/>
          <p:nvPr/>
        </p:nvSpPr>
        <p:spPr>
          <a:xfrm>
            <a:off x="7927624" y="2231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5" name="Google Shape;435;p17"/>
          <p:cNvSpPr/>
          <p:nvPr/>
        </p:nvSpPr>
        <p:spPr>
          <a:xfrm>
            <a:off x="7237224" y="2232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6" name="Google Shape;436;p17"/>
          <p:cNvSpPr/>
          <p:nvPr/>
        </p:nvSpPr>
        <p:spPr>
          <a:xfrm>
            <a:off x="8829549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37" name="Google Shape;4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33" y="34258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7"/>
          <p:cNvSpPr/>
          <p:nvPr/>
        </p:nvSpPr>
        <p:spPr>
          <a:xfrm>
            <a:off x="2377609" y="3214913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42604" y="271245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7"/>
          <p:cNvSpPr/>
          <p:nvPr/>
        </p:nvSpPr>
        <p:spPr>
          <a:xfrm flipH="1">
            <a:off x="3941158" y="2523138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8" y="2146638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21" y="132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7"/>
          <p:cNvSpPr/>
          <p:nvPr/>
        </p:nvSpPr>
        <p:spPr>
          <a:xfrm>
            <a:off x="5840634" y="1158763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83" y="416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7"/>
          <p:cNvSpPr/>
          <p:nvPr/>
        </p:nvSpPr>
        <p:spPr>
          <a:xfrm>
            <a:off x="3428359" y="3949925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7"/>
          <p:cNvSpPr txBox="1"/>
          <p:nvPr>
            <p:ph idx="4294967295" type="subTitle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8"/>
          <p:cNvSpPr txBox="1"/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452" name="Google Shape;452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1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18"/>
          <p:cNvGrpSpPr/>
          <p:nvPr/>
        </p:nvGrpSpPr>
        <p:grpSpPr>
          <a:xfrm>
            <a:off x="474252" y="1492336"/>
            <a:ext cx="7143749" cy="3249055"/>
            <a:chOff x="474252" y="1492336"/>
            <a:chExt cx="7143749" cy="3249055"/>
          </a:xfrm>
        </p:grpSpPr>
        <p:grpSp>
          <p:nvGrpSpPr>
            <p:cNvPr id="455" name="Google Shape;455;p18"/>
            <p:cNvGrpSpPr/>
            <p:nvPr/>
          </p:nvGrpSpPr>
          <p:grpSpPr>
            <a:xfrm>
              <a:off x="3269632" y="2045900"/>
              <a:ext cx="4348369" cy="2108474"/>
              <a:chOff x="5180225" y="1199454"/>
              <a:chExt cx="4290871" cy="2039538"/>
            </a:xfrm>
          </p:grpSpPr>
          <p:pic>
            <p:nvPicPr>
              <p:cNvPr id="456" name="Google Shape;456;p18"/>
              <p:cNvPicPr preferRelativeResize="0"/>
              <p:nvPr/>
            </p:nvPicPr>
            <p:blipFill rotWithShape="1">
              <a:blip r:embed="rId3">
                <a:alphaModFix/>
              </a:blip>
              <a:srcRect b="21345" l="7196" r="4938" t="20044"/>
              <a:stretch/>
            </p:blipFill>
            <p:spPr>
              <a:xfrm>
                <a:off x="5394102" y="1199454"/>
                <a:ext cx="4076994" cy="20395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7" name="Google Shape;457;p18"/>
              <p:cNvSpPr/>
              <p:nvPr/>
            </p:nvSpPr>
            <p:spPr>
              <a:xfrm>
                <a:off x="8229625" y="1589225"/>
                <a:ext cx="1134300" cy="9204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FFFFFF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5180225" y="1589225"/>
                <a:ext cx="1487400" cy="9204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FFFFFF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" name="Google Shape;459;p18"/>
            <p:cNvGrpSpPr/>
            <p:nvPr/>
          </p:nvGrpSpPr>
          <p:grpSpPr>
            <a:xfrm>
              <a:off x="800671" y="2538873"/>
              <a:ext cx="2097218" cy="928626"/>
              <a:chOff x="-870425" y="2308000"/>
              <a:chExt cx="5367846" cy="2439900"/>
            </a:xfrm>
          </p:grpSpPr>
          <p:sp>
            <p:nvSpPr>
              <p:cNvPr id="460" name="Google Shape;460;p18"/>
              <p:cNvSpPr/>
              <p:nvPr/>
            </p:nvSpPr>
            <p:spPr>
              <a:xfrm>
                <a:off x="2145958" y="2308000"/>
                <a:ext cx="474900" cy="2439900"/>
              </a:xfrm>
              <a:prstGeom prst="rect">
                <a:avLst/>
              </a:prstGeom>
              <a:solidFill>
                <a:srgbClr val="999999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61" name="Google Shape;461;p18"/>
              <p:cNvCxnSpPr>
                <a:stCxn id="460" idx="0"/>
                <a:endCxn id="460" idx="2"/>
              </p:cNvCxnSpPr>
              <p:nvPr/>
            </p:nvCxnSpPr>
            <p:spPr>
              <a:xfrm>
                <a:off x="2383408" y="2308000"/>
                <a:ext cx="0" cy="2439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62" name="Google Shape;462;p18"/>
              <p:cNvGrpSpPr/>
              <p:nvPr/>
            </p:nvGrpSpPr>
            <p:grpSpPr>
              <a:xfrm flipH="1">
                <a:off x="2239639" y="2566753"/>
                <a:ext cx="727408" cy="588004"/>
                <a:chOff x="257027" y="495150"/>
                <a:chExt cx="6649067" cy="8054850"/>
              </a:xfrm>
            </p:grpSpPr>
            <p:cxnSp>
              <p:nvCxnSpPr>
                <p:cNvPr id="463" name="Google Shape;463;p18"/>
                <p:cNvCxnSpPr>
                  <a:stCxn id="464" idx="7"/>
                </p:cNvCxnSpPr>
                <p:nvPr/>
              </p:nvCxnSpPr>
              <p:spPr>
                <a:xfrm flipH="1" rot="10800000">
                  <a:off x="1133289" y="3044198"/>
                  <a:ext cx="582600" cy="4212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5" name="Google Shape;465;p18"/>
                <p:cNvCxnSpPr>
                  <a:endCxn id="466" idx="1"/>
                </p:cNvCxnSpPr>
                <p:nvPr/>
              </p:nvCxnSpPr>
              <p:spPr>
                <a:xfrm>
                  <a:off x="1717211" y="3054998"/>
                  <a:ext cx="582600" cy="4104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67" name="Google Shape;467;p18"/>
                <p:cNvSpPr/>
                <p:nvPr/>
              </p:nvSpPr>
              <p:spPr>
                <a:xfrm rot="5400000">
                  <a:off x="-2125700" y="4162800"/>
                  <a:ext cx="7684500" cy="349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B7B7B7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18"/>
                <p:cNvSpPr/>
                <p:nvPr/>
              </p:nvSpPr>
              <p:spPr>
                <a:xfrm>
                  <a:off x="970450" y="7782600"/>
                  <a:ext cx="1492200" cy="7674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999999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69" name="Google Shape;469;p18"/>
                <p:cNvGrpSpPr/>
                <p:nvPr/>
              </p:nvGrpSpPr>
              <p:grpSpPr>
                <a:xfrm>
                  <a:off x="687856" y="616756"/>
                  <a:ext cx="2057400" cy="1936800"/>
                  <a:chOff x="3982031" y="2007556"/>
                  <a:chExt cx="2057400" cy="1936800"/>
                </a:xfrm>
              </p:grpSpPr>
              <p:sp>
                <p:nvSpPr>
                  <p:cNvPr id="470" name="Google Shape;470;p18"/>
                  <p:cNvSpPr/>
                  <p:nvPr/>
                </p:nvSpPr>
                <p:spPr>
                  <a:xfrm rot="7798766">
                    <a:off x="4839840" y="1777110"/>
                    <a:ext cx="341783" cy="2397666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8"/>
                  <p:cNvSpPr/>
                  <p:nvPr/>
                </p:nvSpPr>
                <p:spPr>
                  <a:xfrm rot="2700000">
                    <a:off x="4839970" y="1777198"/>
                    <a:ext cx="341533" cy="2397516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8"/>
                  <p:cNvSpPr txBox="1"/>
                  <p:nvPr/>
                </p:nvSpPr>
                <p:spPr>
                  <a:xfrm rot="2423538">
                    <a:off x="3977376" y="2385031"/>
                    <a:ext cx="1061545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  <p:sp>
                <p:nvSpPr>
                  <p:cNvPr id="473" name="Google Shape;473;p18"/>
                  <p:cNvSpPr txBox="1"/>
                  <p:nvPr/>
                </p:nvSpPr>
                <p:spPr>
                  <a:xfrm rot="2423680">
                    <a:off x="5011698" y="3225706"/>
                    <a:ext cx="956409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  <p:sp>
                <p:nvSpPr>
                  <p:cNvPr id="474" name="Google Shape;474;p18"/>
                  <p:cNvSpPr txBox="1"/>
                  <p:nvPr/>
                </p:nvSpPr>
                <p:spPr>
                  <a:xfrm rot="-2699615">
                    <a:off x="4091914" y="2758363"/>
                    <a:ext cx="1895824" cy="3292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</p:grpSp>
            <p:grpSp>
              <p:nvGrpSpPr>
                <p:cNvPr id="475" name="Google Shape;475;p18"/>
                <p:cNvGrpSpPr/>
                <p:nvPr/>
              </p:nvGrpSpPr>
              <p:grpSpPr>
                <a:xfrm rot="-2700000">
                  <a:off x="-553945" y="4117563"/>
                  <a:ext cx="8271011" cy="1132189"/>
                  <a:chOff x="12901750" y="5897425"/>
                  <a:chExt cx="8271091" cy="1132200"/>
                </a:xfrm>
              </p:grpSpPr>
              <p:grpSp>
                <p:nvGrpSpPr>
                  <p:cNvPr id="476" name="Google Shape;476;p18"/>
                  <p:cNvGrpSpPr/>
                  <p:nvPr/>
                </p:nvGrpSpPr>
                <p:grpSpPr>
                  <a:xfrm rot="5400000">
                    <a:off x="17941867" y="3417921"/>
                    <a:ext cx="370717" cy="6091231"/>
                    <a:chOff x="941300" y="167475"/>
                    <a:chExt cx="216300" cy="2675700"/>
                  </a:xfrm>
                </p:grpSpPr>
                <p:sp>
                  <p:nvSpPr>
                    <p:cNvPr id="477" name="Google Shape;477;p18"/>
                    <p:cNvSpPr/>
                    <p:nvPr/>
                  </p:nvSpPr>
                  <p:spPr>
                    <a:xfrm>
                      <a:off x="941300" y="16539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78" name="Google Shape;478;p18"/>
                    <p:cNvSpPr/>
                    <p:nvPr/>
                  </p:nvSpPr>
                  <p:spPr>
                    <a:xfrm>
                      <a:off x="941300" y="13566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79" name="Google Shape;479;p18"/>
                    <p:cNvSpPr/>
                    <p:nvPr/>
                  </p:nvSpPr>
                  <p:spPr>
                    <a:xfrm>
                      <a:off x="941300" y="10593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0" name="Google Shape;480;p18"/>
                    <p:cNvSpPr/>
                    <p:nvPr/>
                  </p:nvSpPr>
                  <p:spPr>
                    <a:xfrm>
                      <a:off x="941300" y="7620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1" name="Google Shape;481;p18"/>
                    <p:cNvSpPr/>
                    <p:nvPr/>
                  </p:nvSpPr>
                  <p:spPr>
                    <a:xfrm>
                      <a:off x="941300" y="4647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2" name="Google Shape;482;p18"/>
                    <p:cNvSpPr/>
                    <p:nvPr/>
                  </p:nvSpPr>
                  <p:spPr>
                    <a:xfrm>
                      <a:off x="941300" y="1674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3" name="Google Shape;483;p18"/>
                    <p:cNvSpPr/>
                    <p:nvPr/>
                  </p:nvSpPr>
                  <p:spPr>
                    <a:xfrm>
                      <a:off x="941300" y="25458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4" name="Google Shape;484;p18"/>
                    <p:cNvSpPr/>
                    <p:nvPr/>
                  </p:nvSpPr>
                  <p:spPr>
                    <a:xfrm>
                      <a:off x="941300" y="22485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85" name="Google Shape;485;p18"/>
                    <p:cNvSpPr/>
                    <p:nvPr/>
                  </p:nvSpPr>
                  <p:spPr>
                    <a:xfrm>
                      <a:off x="941300" y="19512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486" name="Google Shape;486;p18"/>
                  <p:cNvSpPr/>
                  <p:nvPr/>
                </p:nvSpPr>
                <p:spPr>
                  <a:xfrm rot="5400000">
                    <a:off x="13878600" y="5717425"/>
                    <a:ext cx="1132200" cy="14922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7" name="Google Shape;487;p18"/>
                  <p:cNvSpPr/>
                  <p:nvPr/>
                </p:nvSpPr>
                <p:spPr>
                  <a:xfrm rot="5400000">
                    <a:off x="12967000" y="6052820"/>
                    <a:ext cx="690900" cy="8214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8" name="Google Shape;488;p18"/>
                <p:cNvSpPr/>
                <p:nvPr/>
              </p:nvSpPr>
              <p:spPr>
                <a:xfrm>
                  <a:off x="5110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18"/>
                <p:cNvSpPr/>
                <p:nvPr/>
              </p:nvSpPr>
              <p:spPr>
                <a:xfrm>
                  <a:off x="7348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18"/>
                <p:cNvSpPr/>
                <p:nvPr/>
              </p:nvSpPr>
              <p:spPr>
                <a:xfrm>
                  <a:off x="20076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18"/>
                <p:cNvSpPr/>
                <p:nvPr/>
              </p:nvSpPr>
              <p:spPr>
                <a:xfrm>
                  <a:off x="22314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0" name="Google Shape;490;p18"/>
              <p:cNvSpPr/>
              <p:nvPr/>
            </p:nvSpPr>
            <p:spPr>
              <a:xfrm rot="2599510">
                <a:off x="3191133" y="3406613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491" name="Google Shape;491;p18"/>
              <p:cNvSpPr/>
              <p:nvPr/>
            </p:nvSpPr>
            <p:spPr>
              <a:xfrm rot="-2599510">
                <a:off x="-676374" y="3406555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492" name="Google Shape;492;p18"/>
              <p:cNvSpPr/>
              <p:nvPr/>
            </p:nvSpPr>
            <p:spPr>
              <a:xfrm>
                <a:off x="19604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493" name="Google Shape;493;p18"/>
              <p:cNvSpPr/>
              <p:nvPr/>
            </p:nvSpPr>
            <p:spPr>
              <a:xfrm>
                <a:off x="664525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>
                <a:off x="1133010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495" name="Google Shape;495;p18"/>
              <p:cNvSpPr/>
              <p:nvPr/>
            </p:nvSpPr>
            <p:spPr>
              <a:xfrm>
                <a:off x="160149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206998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1003583" y="3179436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1601496" y="317943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499" name="Google Shape;499;p18"/>
              <p:cNvSpPr/>
              <p:nvPr/>
            </p:nvSpPr>
            <p:spPr>
              <a:xfrm>
                <a:off x="2069947" y="3179436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253847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300695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-27244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3" name="Google Shape;503;p18"/>
              <p:cNvSpPr/>
              <p:nvPr/>
            </p:nvSpPr>
            <p:spPr>
              <a:xfrm>
                <a:off x="-870391" y="3617034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347543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5" name="Google Shape;505;p18"/>
              <p:cNvSpPr/>
              <p:nvPr/>
            </p:nvSpPr>
            <p:spPr>
              <a:xfrm>
                <a:off x="3943921" y="3617034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6" name="Google Shape;506;p18"/>
              <p:cNvSpPr/>
              <p:nvPr/>
            </p:nvSpPr>
            <p:spPr>
              <a:xfrm>
                <a:off x="535200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66613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-401838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09" name="Google Shape;509;p18"/>
              <p:cNvSpPr/>
              <p:nvPr/>
            </p:nvSpPr>
            <p:spPr>
              <a:xfrm>
                <a:off x="-87042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0" name="Google Shape;510;p18"/>
              <p:cNvSpPr/>
              <p:nvPr/>
            </p:nvSpPr>
            <p:spPr>
              <a:xfrm>
                <a:off x="4029042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356045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3092004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2623417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781367" y="3324425"/>
                <a:ext cx="1171800" cy="2529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515" name="Google Shape;515;p18"/>
            <p:cNvGrpSpPr/>
            <p:nvPr/>
          </p:nvGrpSpPr>
          <p:grpSpPr>
            <a:xfrm>
              <a:off x="1294579" y="1492336"/>
              <a:ext cx="2486069" cy="1039357"/>
              <a:chOff x="2640276" y="2376550"/>
              <a:chExt cx="5263750" cy="2259962"/>
            </a:xfrm>
          </p:grpSpPr>
          <p:sp>
            <p:nvSpPr>
              <p:cNvPr id="516" name="Google Shape;516;p18"/>
              <p:cNvSpPr/>
              <p:nvPr/>
            </p:nvSpPr>
            <p:spPr>
              <a:xfrm rot="2493353">
                <a:off x="5465238" y="4318205"/>
                <a:ext cx="716816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 rot="2493067">
                <a:off x="3697395" y="3900697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3943635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4378033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>
                <a:off x="6596265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6161898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 rot="-2493067">
                <a:off x="4382057" y="2717285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 rot="-2493067">
                <a:off x="3623842" y="3119389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5173092" y="2925578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572753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4738695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430420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3869836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 rot="2493067">
                <a:off x="6414757" y="3525640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 rot="-2493067">
                <a:off x="2828649" y="3525674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3629146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406354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449794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493233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5366742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4377931" y="3329285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4932339" y="332928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5366706" y="332928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5801140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623553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319474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2640308" y="3710727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666993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7104329" y="3710727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3943627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350913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3074769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64027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718325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6748764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6314398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587990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4585708" y="3455173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4585708" y="3838944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4585708" y="3062842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5931338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>
                <a:off x="6485737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5497035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>
                <a:off x="5062543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>
                <a:off x="4628176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6817727" y="2376550"/>
                <a:ext cx="1086300" cy="720000"/>
              </a:xfrm>
              <a:prstGeom prst="rect">
                <a:avLst/>
              </a:prstGeom>
              <a:solidFill>
                <a:srgbClr val="D5A6BD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4891232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5325630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474252" y="3507630"/>
              <a:ext cx="2542618" cy="1233761"/>
              <a:chOff x="2182700" y="2791475"/>
              <a:chExt cx="5906197" cy="2462105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7244008" y="4387892"/>
                <a:ext cx="6234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 rot="2340117">
                <a:off x="6752183" y="382629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 rot="-2339397">
                <a:off x="5514614" y="3826310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 rot="-2339848">
                <a:off x="6454833" y="3021452"/>
                <a:ext cx="787083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 rot="-2339397">
                <a:off x="4190022" y="4209948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 rot="2340108">
                <a:off x="5054302" y="4953607"/>
                <a:ext cx="706449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 rot="2340117">
                <a:off x="3242060" y="4563232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3482881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392758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6174056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5" name="Google Shape;575;p18"/>
              <p:cNvSpPr/>
              <p:nvPr/>
            </p:nvSpPr>
            <p:spPr>
              <a:xfrm>
                <a:off x="5729389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6" name="Google Shape;576;p18"/>
              <p:cNvSpPr/>
              <p:nvPr/>
            </p:nvSpPr>
            <p:spPr>
              <a:xfrm rot="-2340117">
                <a:off x="3918504" y="3445706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 rot="-2339397">
                <a:off x="3572655" y="3827855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>
                <a:off x="4717229" y="3636732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>
                <a:off x="5284721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272530" y="363718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3794982" y="3636967"/>
                <a:ext cx="47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 rot="2340117">
                <a:off x="6023866" y="421245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31609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36056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40503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4495031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7" name="Google Shape;587;p18"/>
              <p:cNvSpPr/>
              <p:nvPr/>
            </p:nvSpPr>
            <p:spPr>
              <a:xfrm>
                <a:off x="49397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8" name="Google Shape;588;p18"/>
              <p:cNvSpPr/>
              <p:nvPr/>
            </p:nvSpPr>
            <p:spPr>
              <a:xfrm>
                <a:off x="3927476" y="4031146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4495032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4939700" y="4031146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53844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2" name="Google Shape;592;p18"/>
              <p:cNvSpPr/>
              <p:nvPr/>
            </p:nvSpPr>
            <p:spPr>
              <a:xfrm>
                <a:off x="58291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>
                <a:off x="27162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62738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6718531" y="4387892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>
                <a:off x="3482873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7" name="Google Shape;597;p18"/>
              <p:cNvSpPr/>
              <p:nvPr/>
            </p:nvSpPr>
            <p:spPr>
              <a:xfrm>
                <a:off x="303807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8" name="Google Shape;598;p18"/>
              <p:cNvSpPr/>
              <p:nvPr/>
            </p:nvSpPr>
            <p:spPr>
              <a:xfrm>
                <a:off x="2593409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9" name="Google Shape;599;p18"/>
              <p:cNvSpPr/>
              <p:nvPr/>
            </p:nvSpPr>
            <p:spPr>
              <a:xfrm>
                <a:off x="6799345" y="4032059"/>
                <a:ext cx="8448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0" name="Google Shape;600;p18"/>
              <p:cNvSpPr/>
              <p:nvPr/>
            </p:nvSpPr>
            <p:spPr>
              <a:xfrm>
                <a:off x="6354534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1" name="Google Shape;601;p18"/>
              <p:cNvSpPr/>
              <p:nvPr/>
            </p:nvSpPr>
            <p:spPr>
              <a:xfrm>
                <a:off x="590986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2" name="Google Shape;602;p18"/>
              <p:cNvSpPr/>
              <p:nvPr/>
            </p:nvSpPr>
            <p:spPr>
              <a:xfrm>
                <a:off x="5465070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3" name="Google Shape;603;p18"/>
              <p:cNvSpPr/>
              <p:nvPr/>
            </p:nvSpPr>
            <p:spPr>
              <a:xfrm>
                <a:off x="2182700" y="415450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4" name="Google Shape;604;p18"/>
              <p:cNvSpPr/>
              <p:nvPr/>
            </p:nvSpPr>
            <p:spPr>
              <a:xfrm>
                <a:off x="2182700" y="451061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>
                <a:off x="2182700" y="378835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6" name="Google Shape;606;p18"/>
              <p:cNvSpPr/>
              <p:nvPr/>
            </p:nvSpPr>
            <p:spPr>
              <a:xfrm>
                <a:off x="5041158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7" name="Google Shape;607;p18"/>
              <p:cNvSpPr/>
              <p:nvPr/>
            </p:nvSpPr>
            <p:spPr>
              <a:xfrm>
                <a:off x="4596361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8" name="Google Shape;608;p18"/>
              <p:cNvSpPr/>
              <p:nvPr/>
            </p:nvSpPr>
            <p:spPr>
              <a:xfrm>
                <a:off x="4151694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9" name="Google Shape;609;p18"/>
              <p:cNvSpPr/>
              <p:nvPr/>
            </p:nvSpPr>
            <p:spPr>
              <a:xfrm>
                <a:off x="4452950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0" name="Google Shape;610;p18"/>
              <p:cNvSpPr/>
              <p:nvPr/>
            </p:nvSpPr>
            <p:spPr>
              <a:xfrm>
                <a:off x="489765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1" name="Google Shape;611;p18"/>
              <p:cNvSpPr/>
              <p:nvPr/>
            </p:nvSpPr>
            <p:spPr>
              <a:xfrm>
                <a:off x="3072177" y="3636967"/>
                <a:ext cx="7320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2" name="Google Shape;612;p18"/>
              <p:cNvSpPr/>
              <p:nvPr/>
            </p:nvSpPr>
            <p:spPr>
              <a:xfrm>
                <a:off x="2627496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2182700" y="335401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6375418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5" name="Google Shape;615;p18"/>
              <p:cNvSpPr/>
              <p:nvPr/>
            </p:nvSpPr>
            <p:spPr>
              <a:xfrm>
                <a:off x="5930622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5485954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7" name="Google Shape;617;p18"/>
              <p:cNvSpPr/>
              <p:nvPr/>
            </p:nvSpPr>
            <p:spPr>
              <a:xfrm>
                <a:off x="7508059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8" name="Google Shape;618;p18"/>
              <p:cNvSpPr/>
              <p:nvPr/>
            </p:nvSpPr>
            <p:spPr>
              <a:xfrm>
                <a:off x="7063392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9" name="Google Shape;619;p18"/>
              <p:cNvSpPr/>
              <p:nvPr/>
            </p:nvSpPr>
            <p:spPr>
              <a:xfrm>
                <a:off x="6618724" y="363673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0" name="Google Shape;620;p18"/>
              <p:cNvSpPr/>
              <p:nvPr/>
            </p:nvSpPr>
            <p:spPr>
              <a:xfrm>
                <a:off x="7644297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</p:grpSp>
      <p:pic>
        <p:nvPicPr>
          <p:cNvPr id="621" name="Google Shape;62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2" name="Google Shape;622;p18"/>
          <p:cNvGrpSpPr/>
          <p:nvPr/>
        </p:nvGrpSpPr>
        <p:grpSpPr>
          <a:xfrm>
            <a:off x="3016883" y="2926771"/>
            <a:ext cx="1725539" cy="346731"/>
            <a:chOff x="349775" y="2525499"/>
            <a:chExt cx="7594800" cy="846926"/>
          </a:xfrm>
        </p:grpSpPr>
        <p:sp>
          <p:nvSpPr>
            <p:cNvPr id="623" name="Google Shape;623;p18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9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ferroviario</a:t>
            </a:r>
            <a:endParaRPr sz="3600"/>
          </a:p>
        </p:txBody>
      </p:sp>
      <p:sp>
        <p:nvSpPr>
          <p:cNvPr id="644" name="Google Shape;644;p19"/>
          <p:cNvSpPr txBox="1"/>
          <p:nvPr>
            <p:ph idx="1" type="subTitle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Componentes principales</a:t>
            </a:r>
            <a:endParaRPr sz="2400"/>
          </a:p>
        </p:txBody>
      </p:sp>
      <p:sp>
        <p:nvSpPr>
          <p:cNvPr id="645" name="Google Shape;645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